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3"/>
  </p:notesMasterIdLst>
  <p:sldIdLst>
    <p:sldId id="256" r:id="rId2"/>
    <p:sldId id="273" r:id="rId3"/>
    <p:sldId id="365" r:id="rId4"/>
    <p:sldId id="376" r:id="rId5"/>
    <p:sldId id="367" r:id="rId6"/>
    <p:sldId id="368" r:id="rId7"/>
    <p:sldId id="369" r:id="rId8"/>
    <p:sldId id="370" r:id="rId9"/>
    <p:sldId id="371" r:id="rId10"/>
    <p:sldId id="372" r:id="rId11"/>
    <p:sldId id="377" r:id="rId12"/>
    <p:sldId id="379" r:id="rId13"/>
    <p:sldId id="381" r:id="rId14"/>
    <p:sldId id="386" r:id="rId15"/>
    <p:sldId id="382" r:id="rId16"/>
    <p:sldId id="383" r:id="rId17"/>
    <p:sldId id="385" r:id="rId18"/>
    <p:sldId id="290" r:id="rId19"/>
    <p:sldId id="274" r:id="rId20"/>
    <p:sldId id="277" r:id="rId21"/>
    <p:sldId id="336" r:id="rId22"/>
    <p:sldId id="362" r:id="rId23"/>
    <p:sldId id="278" r:id="rId24"/>
    <p:sldId id="343" r:id="rId25"/>
    <p:sldId id="280" r:id="rId26"/>
    <p:sldId id="281" r:id="rId27"/>
    <p:sldId id="363" r:id="rId28"/>
    <p:sldId id="374" r:id="rId29"/>
    <p:sldId id="340" r:id="rId30"/>
    <p:sldId id="364" r:id="rId31"/>
    <p:sldId id="373" r:id="rId32"/>
    <p:sldId id="351" r:id="rId33"/>
    <p:sldId id="353" r:id="rId34"/>
    <p:sldId id="361" r:id="rId35"/>
    <p:sldId id="354" r:id="rId36"/>
    <p:sldId id="289" r:id="rId37"/>
    <p:sldId id="292" r:id="rId38"/>
    <p:sldId id="285" r:id="rId39"/>
    <p:sldId id="282" r:id="rId40"/>
    <p:sldId id="291" r:id="rId41"/>
    <p:sldId id="341" r:id="rId42"/>
    <p:sldId id="349" r:id="rId43"/>
    <p:sldId id="355" r:id="rId44"/>
    <p:sldId id="356" r:id="rId45"/>
    <p:sldId id="357" r:id="rId46"/>
    <p:sldId id="267" r:id="rId47"/>
    <p:sldId id="359" r:id="rId48"/>
    <p:sldId id="358" r:id="rId49"/>
    <p:sldId id="360" r:id="rId50"/>
    <p:sldId id="293" r:id="rId51"/>
    <p:sldId id="283" r:id="rId52"/>
    <p:sldId id="388" r:id="rId53"/>
    <p:sldId id="387" r:id="rId54"/>
    <p:sldId id="391" r:id="rId55"/>
    <p:sldId id="268" r:id="rId56"/>
    <p:sldId id="284" r:id="rId57"/>
    <p:sldId id="269" r:id="rId58"/>
    <p:sldId id="295" r:id="rId59"/>
    <p:sldId id="392" r:id="rId60"/>
    <p:sldId id="294" r:id="rId61"/>
    <p:sldId id="270" r:id="rId62"/>
    <p:sldId id="271" r:id="rId63"/>
    <p:sldId id="342" r:id="rId64"/>
    <p:sldId id="344" r:id="rId65"/>
    <p:sldId id="345" r:id="rId66"/>
    <p:sldId id="346" r:id="rId67"/>
    <p:sldId id="297" r:id="rId68"/>
    <p:sldId id="298" r:id="rId69"/>
    <p:sldId id="299" r:id="rId70"/>
    <p:sldId id="331" r:id="rId71"/>
    <p:sldId id="301" r:id="rId72"/>
    <p:sldId id="332" r:id="rId73"/>
    <p:sldId id="333" r:id="rId74"/>
    <p:sldId id="334" r:id="rId75"/>
    <p:sldId id="335" r:id="rId76"/>
    <p:sldId id="272" r:id="rId77"/>
    <p:sldId id="257" r:id="rId78"/>
    <p:sldId id="258" r:id="rId79"/>
    <p:sldId id="259" r:id="rId80"/>
    <p:sldId id="260" r:id="rId81"/>
    <p:sldId id="261"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A4974C-6789-431C-87A0-D2F64D2EB00C}">
          <p14:sldIdLst>
            <p14:sldId id="256"/>
            <p14:sldId id="273"/>
            <p14:sldId id="365"/>
            <p14:sldId id="376"/>
            <p14:sldId id="367"/>
            <p14:sldId id="368"/>
            <p14:sldId id="369"/>
            <p14:sldId id="370"/>
            <p14:sldId id="371"/>
            <p14:sldId id="372"/>
            <p14:sldId id="377"/>
            <p14:sldId id="379"/>
            <p14:sldId id="381"/>
            <p14:sldId id="386"/>
            <p14:sldId id="382"/>
            <p14:sldId id="383"/>
            <p14:sldId id="385"/>
            <p14:sldId id="290"/>
            <p14:sldId id="274"/>
            <p14:sldId id="277"/>
            <p14:sldId id="336"/>
            <p14:sldId id="362"/>
            <p14:sldId id="278"/>
            <p14:sldId id="343"/>
            <p14:sldId id="280"/>
            <p14:sldId id="281"/>
            <p14:sldId id="363"/>
            <p14:sldId id="374"/>
            <p14:sldId id="340"/>
            <p14:sldId id="364"/>
            <p14:sldId id="373"/>
            <p14:sldId id="351"/>
            <p14:sldId id="353"/>
            <p14:sldId id="361"/>
            <p14:sldId id="354"/>
            <p14:sldId id="289"/>
            <p14:sldId id="292"/>
            <p14:sldId id="285"/>
            <p14:sldId id="282"/>
            <p14:sldId id="291"/>
            <p14:sldId id="341"/>
            <p14:sldId id="349"/>
            <p14:sldId id="355"/>
            <p14:sldId id="356"/>
            <p14:sldId id="357"/>
            <p14:sldId id="267"/>
            <p14:sldId id="359"/>
            <p14:sldId id="358"/>
            <p14:sldId id="360"/>
            <p14:sldId id="293"/>
            <p14:sldId id="283"/>
            <p14:sldId id="388"/>
            <p14:sldId id="387"/>
            <p14:sldId id="391"/>
            <p14:sldId id="268"/>
            <p14:sldId id="284"/>
            <p14:sldId id="269"/>
            <p14:sldId id="295"/>
            <p14:sldId id="392"/>
            <p14:sldId id="294"/>
            <p14:sldId id="270"/>
            <p14:sldId id="271"/>
          </p14:sldIdLst>
        </p14:section>
        <p14:section name="random kepler" id="{2E61B593-EB44-4CC5-A99C-BA6174E99A96}">
          <p14:sldIdLst>
            <p14:sldId id="342"/>
            <p14:sldId id="344"/>
            <p14:sldId id="345"/>
            <p14:sldId id="346"/>
          </p14:sldIdLst>
        </p14:section>
        <p14:section name="templates" id="{525DE223-4690-4B0E-A13A-111751ECFF65}">
          <p14:sldIdLst>
            <p14:sldId id="297"/>
            <p14:sldId id="298"/>
            <p14:sldId id="299"/>
            <p14:sldId id="331"/>
            <p14:sldId id="301"/>
            <p14:sldId id="332"/>
            <p14:sldId id="333"/>
            <p14:sldId id="334"/>
            <p14:sldId id="335"/>
            <p14:sldId id="272"/>
          </p14:sldIdLst>
        </p14:section>
        <p14:section name="images" id="{8F96F8FC-ACDE-41BA-942E-387AE85224BE}">
          <p14:sldIdLst>
            <p14:sldId id="257"/>
            <p14:sldId id="258"/>
            <p14:sldId id="259"/>
            <p14:sldId id="260"/>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7D64"/>
    <a:srgbClr val="272264"/>
    <a:srgbClr val="EB6761"/>
    <a:srgbClr val="FFF6EF"/>
    <a:srgbClr val="FFFFFF"/>
    <a:srgbClr val="6E5C4A"/>
    <a:srgbClr val="CBBEB1"/>
    <a:srgbClr val="E6E0DA"/>
    <a:srgbClr val="AB9681"/>
    <a:srgbClr val="4B71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43184D-064B-4DFE-89FC-00B57174FEBA}" v="10852" dt="2022-04-24T15:48:12.596"/>
    <p1510:client id="{8E549C43-1306-4F43-B2B0-63AF12C62204}" v="9889" dt="2022-04-24T15:53:57.885"/>
    <p1510:client id="{C126CAF8-B285-429C-8B67-8995D397EFA1}" v="13693" dt="2022-04-24T15:32:53.5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60147" autoAdjust="0"/>
  </p:normalViewPr>
  <p:slideViewPr>
    <p:cSldViewPr snapToGrid="0">
      <p:cViewPr varScale="1">
        <p:scale>
          <a:sx n="40" d="100"/>
          <a:sy n="40" d="100"/>
        </p:scale>
        <p:origin x="6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ZIXING#" userId="3592c63c-641f-4a59-8445-20cb03bad0e8" providerId="ADAL" clId="{C126CAF8-B285-429C-8B67-8995D397EFA1}"/>
    <pc:docChg chg="undo redo custSel addSld delSld modSld sldOrd modSection">
      <pc:chgData name="#JIANG ZIXING#" userId="3592c63c-641f-4a59-8445-20cb03bad0e8" providerId="ADAL" clId="{C126CAF8-B285-429C-8B67-8995D397EFA1}" dt="2022-04-24T15:32:53.504" v="13761" actId="478"/>
      <pc:docMkLst>
        <pc:docMk/>
      </pc:docMkLst>
      <pc:sldChg chg="addSp modSp mod">
        <pc:chgData name="#JIANG ZIXING#" userId="3592c63c-641f-4a59-8445-20cb03bad0e8" providerId="ADAL" clId="{C126CAF8-B285-429C-8B67-8995D397EFA1}" dt="2022-04-23T07:09:42.649" v="6120" actId="113"/>
        <pc:sldMkLst>
          <pc:docMk/>
          <pc:sldMk cId="584966952" sldId="264"/>
        </pc:sldMkLst>
        <pc:spChg chg="mod">
          <ac:chgData name="#JIANG ZIXING#" userId="3592c63c-641f-4a59-8445-20cb03bad0e8" providerId="ADAL" clId="{C126CAF8-B285-429C-8B67-8995D397EFA1}" dt="2022-04-23T05:48:24.167" v="231" actId="20577"/>
          <ac:spMkLst>
            <pc:docMk/>
            <pc:sldMk cId="584966952" sldId="264"/>
            <ac:spMk id="2" creationId="{C1417B5B-A60C-4B89-B8D8-BFC6B98A8DF7}"/>
          </ac:spMkLst>
        </pc:spChg>
        <pc:spChg chg="mod">
          <ac:chgData name="#JIANG ZIXING#" userId="3592c63c-641f-4a59-8445-20cb03bad0e8" providerId="ADAL" clId="{C126CAF8-B285-429C-8B67-8995D397EFA1}" dt="2022-04-23T05:52:42.873" v="480" actId="20577"/>
          <ac:spMkLst>
            <pc:docMk/>
            <pc:sldMk cId="584966952" sldId="264"/>
            <ac:spMk id="3" creationId="{077FC7E9-0F10-4541-A091-B8EF199EF67D}"/>
          </ac:spMkLst>
        </pc:spChg>
        <pc:spChg chg="add mod">
          <ac:chgData name="#JIANG ZIXING#" userId="3592c63c-641f-4a59-8445-20cb03bad0e8" providerId="ADAL" clId="{C126CAF8-B285-429C-8B67-8995D397EFA1}" dt="2022-04-23T07:09:42.649" v="6120" actId="113"/>
          <ac:spMkLst>
            <pc:docMk/>
            <pc:sldMk cId="584966952" sldId="264"/>
            <ac:spMk id="5" creationId="{AC83DD9E-3B7A-476A-BC88-6D996D60E1E2}"/>
          </ac:spMkLst>
        </pc:spChg>
      </pc:sldChg>
      <pc:sldChg chg="addSp delSp modSp del mod modNotesTx">
        <pc:chgData name="#JIANG ZIXING#" userId="3592c63c-641f-4a59-8445-20cb03bad0e8" providerId="ADAL" clId="{C126CAF8-B285-429C-8B67-8995D397EFA1}" dt="2022-04-24T08:34:00.100" v="7482" actId="47"/>
        <pc:sldMkLst>
          <pc:docMk/>
          <pc:sldMk cId="1166824632" sldId="265"/>
        </pc:sldMkLst>
        <pc:spChg chg="add mod">
          <ac:chgData name="#JIANG ZIXING#" userId="3592c63c-641f-4a59-8445-20cb03bad0e8" providerId="ADAL" clId="{C126CAF8-B285-429C-8B67-8995D397EFA1}" dt="2022-04-24T08:25:10.885" v="7055" actId="1076"/>
          <ac:spMkLst>
            <pc:docMk/>
            <pc:sldMk cId="1166824632" sldId="265"/>
            <ac:spMk id="2" creationId="{1C1156F7-7BB9-433E-8CD2-5F13B80D1CB8}"/>
          </ac:spMkLst>
        </pc:spChg>
        <pc:spChg chg="add del mod">
          <ac:chgData name="#JIANG ZIXING#" userId="3592c63c-641f-4a59-8445-20cb03bad0e8" providerId="ADAL" clId="{C126CAF8-B285-429C-8B67-8995D397EFA1}" dt="2022-04-24T08:15:19.424" v="6869" actId="478"/>
          <ac:spMkLst>
            <pc:docMk/>
            <pc:sldMk cId="1166824632" sldId="265"/>
            <ac:spMk id="4" creationId="{D75C7F19-1539-40FB-984B-F492A567983C}"/>
          </ac:spMkLst>
        </pc:spChg>
        <pc:spChg chg="mod">
          <ac:chgData name="#JIANG ZIXING#" userId="3592c63c-641f-4a59-8445-20cb03bad0e8" providerId="ADAL" clId="{C126CAF8-B285-429C-8B67-8995D397EFA1}" dt="2022-04-24T07:46:29.204" v="6638" actId="20577"/>
          <ac:spMkLst>
            <pc:docMk/>
            <pc:sldMk cId="1166824632" sldId="265"/>
            <ac:spMk id="5" creationId="{0DA9680E-6326-47C1-B9FA-D3ABC16D7565}"/>
          </ac:spMkLst>
        </pc:spChg>
        <pc:spChg chg="add mod">
          <ac:chgData name="#JIANG ZIXING#" userId="3592c63c-641f-4a59-8445-20cb03bad0e8" providerId="ADAL" clId="{C126CAF8-B285-429C-8B67-8995D397EFA1}" dt="2022-04-24T08:12:43.862" v="6818" actId="1076"/>
          <ac:spMkLst>
            <pc:docMk/>
            <pc:sldMk cId="1166824632" sldId="265"/>
            <ac:spMk id="7" creationId="{716EBC5F-E790-4825-B555-EE80008DA5D0}"/>
          </ac:spMkLst>
        </pc:spChg>
        <pc:spChg chg="add mod">
          <ac:chgData name="#JIANG ZIXING#" userId="3592c63c-641f-4a59-8445-20cb03bad0e8" providerId="ADAL" clId="{C126CAF8-B285-429C-8B67-8995D397EFA1}" dt="2022-04-24T08:25:10.885" v="7055" actId="1076"/>
          <ac:spMkLst>
            <pc:docMk/>
            <pc:sldMk cId="1166824632" sldId="265"/>
            <ac:spMk id="11" creationId="{11CAA7D8-5D15-4019-8ABC-2915833F898D}"/>
          </ac:spMkLst>
        </pc:spChg>
        <pc:spChg chg="add mod">
          <ac:chgData name="#JIANG ZIXING#" userId="3592c63c-641f-4a59-8445-20cb03bad0e8" providerId="ADAL" clId="{C126CAF8-B285-429C-8B67-8995D397EFA1}" dt="2022-04-24T08:25:10.885" v="7055" actId="1076"/>
          <ac:spMkLst>
            <pc:docMk/>
            <pc:sldMk cId="1166824632" sldId="265"/>
            <ac:spMk id="12" creationId="{2DE9E0B6-E193-41E5-84EB-44B8E511326D}"/>
          </ac:spMkLst>
        </pc:spChg>
        <pc:spChg chg="add mod">
          <ac:chgData name="#JIANG ZIXING#" userId="3592c63c-641f-4a59-8445-20cb03bad0e8" providerId="ADAL" clId="{C126CAF8-B285-429C-8B67-8995D397EFA1}" dt="2022-04-24T08:26:06.642" v="7109" actId="1076"/>
          <ac:spMkLst>
            <pc:docMk/>
            <pc:sldMk cId="1166824632" sldId="265"/>
            <ac:spMk id="13" creationId="{69814BDE-62E4-4CD9-AE7B-43549065EA1A}"/>
          </ac:spMkLst>
        </pc:spChg>
        <pc:spChg chg="add del mod">
          <ac:chgData name="#JIANG ZIXING#" userId="3592c63c-641f-4a59-8445-20cb03bad0e8" providerId="ADAL" clId="{C126CAF8-B285-429C-8B67-8995D397EFA1}" dt="2022-04-24T08:17:24.722" v="6956" actId="478"/>
          <ac:spMkLst>
            <pc:docMk/>
            <pc:sldMk cId="1166824632" sldId="265"/>
            <ac:spMk id="14" creationId="{FE6C7A1C-4AD9-41A2-B0F6-9536D3781918}"/>
          </ac:spMkLst>
        </pc:spChg>
        <pc:spChg chg="add del mod">
          <ac:chgData name="#JIANG ZIXING#" userId="3592c63c-641f-4a59-8445-20cb03bad0e8" providerId="ADAL" clId="{C126CAF8-B285-429C-8B67-8995D397EFA1}" dt="2022-04-24T08:17:24.722" v="6956" actId="478"/>
          <ac:spMkLst>
            <pc:docMk/>
            <pc:sldMk cId="1166824632" sldId="265"/>
            <ac:spMk id="15" creationId="{B26A85F4-EE7C-4679-A0AA-26A2E1C549E3}"/>
          </ac:spMkLst>
        </pc:spChg>
        <pc:spChg chg="add del mod">
          <ac:chgData name="#JIANG ZIXING#" userId="3592c63c-641f-4a59-8445-20cb03bad0e8" providerId="ADAL" clId="{C126CAF8-B285-429C-8B67-8995D397EFA1}" dt="2022-04-24T08:17:24.722" v="6956" actId="478"/>
          <ac:spMkLst>
            <pc:docMk/>
            <pc:sldMk cId="1166824632" sldId="265"/>
            <ac:spMk id="16" creationId="{74C1E952-D0D3-4ED8-B0BA-64CAD8FE7C1B}"/>
          </ac:spMkLst>
        </pc:spChg>
        <pc:spChg chg="add mod">
          <ac:chgData name="#JIANG ZIXING#" userId="3592c63c-641f-4a59-8445-20cb03bad0e8" providerId="ADAL" clId="{C126CAF8-B285-429C-8B67-8995D397EFA1}" dt="2022-04-24T08:25:10.885" v="7055" actId="1076"/>
          <ac:spMkLst>
            <pc:docMk/>
            <pc:sldMk cId="1166824632" sldId="265"/>
            <ac:spMk id="17" creationId="{D9CBD439-61CC-41E3-A05F-0EC7E121847B}"/>
          </ac:spMkLst>
        </pc:spChg>
        <pc:spChg chg="add mod">
          <ac:chgData name="#JIANG ZIXING#" userId="3592c63c-641f-4a59-8445-20cb03bad0e8" providerId="ADAL" clId="{C126CAF8-B285-429C-8B67-8995D397EFA1}" dt="2022-04-24T08:25:43.660" v="7059" actId="1076"/>
          <ac:spMkLst>
            <pc:docMk/>
            <pc:sldMk cId="1166824632" sldId="265"/>
            <ac:spMk id="18" creationId="{2A1DB205-2386-4696-98DE-B2537EB9648B}"/>
          </ac:spMkLst>
        </pc:spChg>
        <pc:spChg chg="add del mod">
          <ac:chgData name="#JIANG ZIXING#" userId="3592c63c-641f-4a59-8445-20cb03bad0e8" providerId="ADAL" clId="{C126CAF8-B285-429C-8B67-8995D397EFA1}" dt="2022-04-24T08:25:30.504" v="7057" actId="478"/>
          <ac:spMkLst>
            <pc:docMk/>
            <pc:sldMk cId="1166824632" sldId="265"/>
            <ac:spMk id="19" creationId="{FA0EBFBF-D5BA-4608-9E4D-D7CD48D089F1}"/>
          </ac:spMkLst>
        </pc:spChg>
        <pc:spChg chg="add del mod">
          <ac:chgData name="#JIANG ZIXING#" userId="3592c63c-641f-4a59-8445-20cb03bad0e8" providerId="ADAL" clId="{C126CAF8-B285-429C-8B67-8995D397EFA1}" dt="2022-04-24T08:25:30.504" v="7057" actId="478"/>
          <ac:spMkLst>
            <pc:docMk/>
            <pc:sldMk cId="1166824632" sldId="265"/>
            <ac:spMk id="20" creationId="{07BB85CD-E5AD-4CCD-84D7-6AD547AC0634}"/>
          </ac:spMkLst>
        </pc:spChg>
        <pc:spChg chg="add mod">
          <ac:chgData name="#JIANG ZIXING#" userId="3592c63c-641f-4a59-8445-20cb03bad0e8" providerId="ADAL" clId="{C126CAF8-B285-429C-8B67-8995D397EFA1}" dt="2022-04-24T08:26:04.264" v="7107" actId="20577"/>
          <ac:spMkLst>
            <pc:docMk/>
            <pc:sldMk cId="1166824632" sldId="265"/>
            <ac:spMk id="21" creationId="{98F212A0-A09D-43C5-8051-E927E9F1AE22}"/>
          </ac:spMkLst>
        </pc:spChg>
        <pc:spChg chg="add mod">
          <ac:chgData name="#JIANG ZIXING#" userId="3592c63c-641f-4a59-8445-20cb03bad0e8" providerId="ADAL" clId="{C126CAF8-B285-429C-8B67-8995D397EFA1}" dt="2022-04-24T08:21:19.505" v="7042" actId="1076"/>
          <ac:spMkLst>
            <pc:docMk/>
            <pc:sldMk cId="1166824632" sldId="265"/>
            <ac:spMk id="22" creationId="{33FB25BB-D02F-49CC-999B-56B4AAB34608}"/>
          </ac:spMkLst>
        </pc:spChg>
        <pc:spChg chg="add mod">
          <ac:chgData name="#JIANG ZIXING#" userId="3592c63c-641f-4a59-8445-20cb03bad0e8" providerId="ADAL" clId="{C126CAF8-B285-429C-8B67-8995D397EFA1}" dt="2022-04-24T08:21:19.505" v="7042" actId="1076"/>
          <ac:spMkLst>
            <pc:docMk/>
            <pc:sldMk cId="1166824632" sldId="265"/>
            <ac:spMk id="23" creationId="{269A9346-5225-4ED7-8322-25E092B5A5DB}"/>
          </ac:spMkLst>
        </pc:spChg>
        <pc:spChg chg="add mod">
          <ac:chgData name="#JIANG ZIXING#" userId="3592c63c-641f-4a59-8445-20cb03bad0e8" providerId="ADAL" clId="{C126CAF8-B285-429C-8B67-8995D397EFA1}" dt="2022-04-24T08:21:19.505" v="7042" actId="1076"/>
          <ac:spMkLst>
            <pc:docMk/>
            <pc:sldMk cId="1166824632" sldId="265"/>
            <ac:spMk id="24" creationId="{BAE0BDEA-8B49-4508-A381-FE67DF32AF53}"/>
          </ac:spMkLst>
        </pc:spChg>
        <pc:spChg chg="add mod">
          <ac:chgData name="#JIANG ZIXING#" userId="3592c63c-641f-4a59-8445-20cb03bad0e8" providerId="ADAL" clId="{C126CAF8-B285-429C-8B67-8995D397EFA1}" dt="2022-04-24T08:21:19.505" v="7042" actId="1076"/>
          <ac:spMkLst>
            <pc:docMk/>
            <pc:sldMk cId="1166824632" sldId="265"/>
            <ac:spMk id="25" creationId="{C177D9C5-E62C-4246-86E1-1AC391AA047C}"/>
          </ac:spMkLst>
        </pc:spChg>
        <pc:picChg chg="add mod">
          <ac:chgData name="#JIANG ZIXING#" userId="3592c63c-641f-4a59-8445-20cb03bad0e8" providerId="ADAL" clId="{C126CAF8-B285-429C-8B67-8995D397EFA1}" dt="2022-04-24T08:25:14.426" v="7056" actId="1076"/>
          <ac:picMkLst>
            <pc:docMk/>
            <pc:sldMk cId="1166824632" sldId="265"/>
            <ac:picMk id="1026" creationId="{441E36A9-216F-4E5C-B29D-26AF246B457F}"/>
          </ac:picMkLst>
        </pc:picChg>
        <pc:picChg chg="add mod">
          <ac:chgData name="#JIANG ZIXING#" userId="3592c63c-641f-4a59-8445-20cb03bad0e8" providerId="ADAL" clId="{C126CAF8-B285-429C-8B67-8995D397EFA1}" dt="2022-04-24T08:25:14.426" v="7056" actId="1076"/>
          <ac:picMkLst>
            <pc:docMk/>
            <pc:sldMk cId="1166824632" sldId="265"/>
            <ac:picMk id="1028" creationId="{D1F8A02C-5E1F-41FF-9548-A57675BD8321}"/>
          </ac:picMkLst>
        </pc:picChg>
        <pc:picChg chg="add mod">
          <ac:chgData name="#JIANG ZIXING#" userId="3592c63c-641f-4a59-8445-20cb03bad0e8" providerId="ADAL" clId="{C126CAF8-B285-429C-8B67-8995D397EFA1}" dt="2022-04-24T08:25:14.426" v="7056" actId="1076"/>
          <ac:picMkLst>
            <pc:docMk/>
            <pc:sldMk cId="1166824632" sldId="265"/>
            <ac:picMk id="1030" creationId="{5135D0D0-B244-4622-B697-DF824820793D}"/>
          </ac:picMkLst>
        </pc:picChg>
      </pc:sldChg>
      <pc:sldChg chg="addSp delSp modSp del mod ord">
        <pc:chgData name="#JIANG ZIXING#" userId="3592c63c-641f-4a59-8445-20cb03bad0e8" providerId="ADAL" clId="{C126CAF8-B285-429C-8B67-8995D397EFA1}" dt="2022-04-24T11:35:17.638" v="10411" actId="47"/>
        <pc:sldMkLst>
          <pc:docMk/>
          <pc:sldMk cId="3757991148" sldId="266"/>
        </pc:sldMkLst>
        <pc:spChg chg="mod">
          <ac:chgData name="#JIANG ZIXING#" userId="3592c63c-641f-4a59-8445-20cb03bad0e8" providerId="ADAL" clId="{C126CAF8-B285-429C-8B67-8995D397EFA1}" dt="2022-04-23T06:01:02.152" v="1320" actId="20577"/>
          <ac:spMkLst>
            <pc:docMk/>
            <pc:sldMk cId="3757991148" sldId="266"/>
            <ac:spMk id="2" creationId="{B79AE9BF-9149-4DCE-80E5-3461CB073732}"/>
          </ac:spMkLst>
        </pc:spChg>
        <pc:spChg chg="mod">
          <ac:chgData name="#JIANG ZIXING#" userId="3592c63c-641f-4a59-8445-20cb03bad0e8" providerId="ADAL" clId="{C126CAF8-B285-429C-8B67-8995D397EFA1}" dt="2022-04-23T06:01:30.049" v="1349" actId="20577"/>
          <ac:spMkLst>
            <pc:docMk/>
            <pc:sldMk cId="3757991148" sldId="266"/>
            <ac:spMk id="4" creationId="{2388CA49-83A4-4CD6-BACB-8111F0CBB19F}"/>
          </ac:spMkLst>
        </pc:spChg>
        <pc:spChg chg="add del mod">
          <ac:chgData name="#JIANG ZIXING#" userId="3592c63c-641f-4a59-8445-20cb03bad0e8" providerId="ADAL" clId="{C126CAF8-B285-429C-8B67-8995D397EFA1}" dt="2022-04-23T06:01:30.986" v="1351"/>
          <ac:spMkLst>
            <pc:docMk/>
            <pc:sldMk cId="3757991148" sldId="266"/>
            <ac:spMk id="6" creationId="{C6EF8E4C-E0A7-4686-A1D1-18C824938601}"/>
          </ac:spMkLst>
        </pc:spChg>
        <pc:spChg chg="add del mod">
          <ac:chgData name="#JIANG ZIXING#" userId="3592c63c-641f-4a59-8445-20cb03bad0e8" providerId="ADAL" clId="{C126CAF8-B285-429C-8B67-8995D397EFA1}" dt="2022-04-24T11:35:10.105" v="10409" actId="21"/>
          <ac:spMkLst>
            <pc:docMk/>
            <pc:sldMk cId="3757991148" sldId="266"/>
            <ac:spMk id="7" creationId="{264BE82A-51D6-47A5-AAC4-D25249EB5FE6}"/>
          </ac:spMkLst>
        </pc:spChg>
        <pc:picChg chg="add del mod">
          <ac:chgData name="#JIANG ZIXING#" userId="3592c63c-641f-4a59-8445-20cb03bad0e8" providerId="ADAL" clId="{C126CAF8-B285-429C-8B67-8995D397EFA1}" dt="2022-04-24T11:35:10.105" v="10409" actId="21"/>
          <ac:picMkLst>
            <pc:docMk/>
            <pc:sldMk cId="3757991148" sldId="266"/>
            <ac:picMk id="9" creationId="{53054600-D9CE-4F2F-B1F7-F8ABE9EB5C89}"/>
          </ac:picMkLst>
        </pc:picChg>
      </pc:sldChg>
      <pc:sldChg chg="modSp mod">
        <pc:chgData name="#JIANG ZIXING#" userId="3592c63c-641f-4a59-8445-20cb03bad0e8" providerId="ADAL" clId="{C126CAF8-B285-429C-8B67-8995D397EFA1}" dt="2022-04-23T07:08:00.965" v="6064" actId="113"/>
        <pc:sldMkLst>
          <pc:docMk/>
          <pc:sldMk cId="3847524158" sldId="267"/>
        </pc:sldMkLst>
        <pc:spChg chg="mod">
          <ac:chgData name="#JIANG ZIXING#" userId="3592c63c-641f-4a59-8445-20cb03bad0e8" providerId="ADAL" clId="{C126CAF8-B285-429C-8B67-8995D397EFA1}" dt="2022-04-23T06:39:04.906" v="4395" actId="6549"/>
          <ac:spMkLst>
            <pc:docMk/>
            <pc:sldMk cId="3847524158" sldId="267"/>
            <ac:spMk id="2" creationId="{57F09A74-1CB6-40E6-95C3-3179AF9B858E}"/>
          </ac:spMkLst>
        </pc:spChg>
        <pc:spChg chg="mod">
          <ac:chgData name="#JIANG ZIXING#" userId="3592c63c-641f-4a59-8445-20cb03bad0e8" providerId="ADAL" clId="{C126CAF8-B285-429C-8B67-8995D397EFA1}" dt="2022-04-23T06:34:19.407" v="3791" actId="20577"/>
          <ac:spMkLst>
            <pc:docMk/>
            <pc:sldMk cId="3847524158" sldId="267"/>
            <ac:spMk id="4" creationId="{2E56CB02-5BB8-4149-B461-9D6E97B8D97F}"/>
          </ac:spMkLst>
        </pc:spChg>
        <pc:spChg chg="mod">
          <ac:chgData name="#JIANG ZIXING#" userId="3592c63c-641f-4a59-8445-20cb03bad0e8" providerId="ADAL" clId="{C126CAF8-B285-429C-8B67-8995D397EFA1}" dt="2022-04-23T07:08:00.965" v="6064" actId="113"/>
          <ac:spMkLst>
            <pc:docMk/>
            <pc:sldMk cId="3847524158" sldId="267"/>
            <ac:spMk id="5" creationId="{2E4F859A-4955-4F9E-99AC-FBADF8B6B182}"/>
          </ac:spMkLst>
        </pc:spChg>
      </pc:sldChg>
      <pc:sldChg chg="addSp modSp mod modShow">
        <pc:chgData name="#JIANG ZIXING#" userId="3592c63c-641f-4a59-8445-20cb03bad0e8" providerId="ADAL" clId="{C126CAF8-B285-429C-8B67-8995D397EFA1}" dt="2022-04-24T15:24:45.987" v="13369" actId="729"/>
        <pc:sldMkLst>
          <pc:docMk/>
          <pc:sldMk cId="2457241513" sldId="268"/>
        </pc:sldMkLst>
        <pc:spChg chg="mod">
          <ac:chgData name="#JIANG ZIXING#" userId="3592c63c-641f-4a59-8445-20cb03bad0e8" providerId="ADAL" clId="{C126CAF8-B285-429C-8B67-8995D397EFA1}" dt="2022-04-23T06:41:33.161" v="4669" actId="20577"/>
          <ac:spMkLst>
            <pc:docMk/>
            <pc:sldMk cId="2457241513" sldId="268"/>
            <ac:spMk id="2" creationId="{0327EC5E-50EC-4821-92FB-BD3ACD3DFCE9}"/>
          </ac:spMkLst>
        </pc:spChg>
        <pc:spChg chg="add mod">
          <ac:chgData name="#JIANG ZIXING#" userId="3592c63c-641f-4a59-8445-20cb03bad0e8" providerId="ADAL" clId="{C126CAF8-B285-429C-8B67-8995D397EFA1}" dt="2022-04-23T06:58:28.738" v="5567" actId="20577"/>
          <ac:spMkLst>
            <pc:docMk/>
            <pc:sldMk cId="2457241513" sldId="268"/>
            <ac:spMk id="5" creationId="{88835A12-2660-4B5D-A409-BC3F92E519C0}"/>
          </ac:spMkLst>
        </pc:spChg>
      </pc:sldChg>
      <pc:sldChg chg="addSp modSp mod">
        <pc:chgData name="#JIANG ZIXING#" userId="3592c63c-641f-4a59-8445-20cb03bad0e8" providerId="ADAL" clId="{C126CAF8-B285-429C-8B67-8995D397EFA1}" dt="2022-04-23T06:48:18.417" v="4978" actId="20577"/>
        <pc:sldMkLst>
          <pc:docMk/>
          <pc:sldMk cId="1648549580" sldId="269"/>
        </pc:sldMkLst>
        <pc:spChg chg="mod">
          <ac:chgData name="#JIANG ZIXING#" userId="3592c63c-641f-4a59-8445-20cb03bad0e8" providerId="ADAL" clId="{C126CAF8-B285-429C-8B67-8995D397EFA1}" dt="2022-04-23T06:46:23.944" v="4932" actId="20577"/>
          <ac:spMkLst>
            <pc:docMk/>
            <pc:sldMk cId="1648549580" sldId="269"/>
            <ac:spMk id="2" creationId="{3B42C004-E249-4AEF-BC92-C9811A8CD49F}"/>
          </ac:spMkLst>
        </pc:spChg>
        <pc:spChg chg="add mod">
          <ac:chgData name="#JIANG ZIXING#" userId="3592c63c-641f-4a59-8445-20cb03bad0e8" providerId="ADAL" clId="{C126CAF8-B285-429C-8B67-8995D397EFA1}" dt="2022-04-23T06:48:18.417" v="4978" actId="20577"/>
          <ac:spMkLst>
            <pc:docMk/>
            <pc:sldMk cId="1648549580" sldId="269"/>
            <ac:spMk id="5" creationId="{2BF2D9E9-0E7C-4845-B30B-241D7F89435A}"/>
          </ac:spMkLst>
        </pc:spChg>
      </pc:sldChg>
      <pc:sldChg chg="modSp mod">
        <pc:chgData name="#JIANG ZIXING#" userId="3592c63c-641f-4a59-8445-20cb03bad0e8" providerId="ADAL" clId="{C126CAF8-B285-429C-8B67-8995D397EFA1}" dt="2022-04-23T07:02:45.600" v="5642" actId="20577"/>
        <pc:sldMkLst>
          <pc:docMk/>
          <pc:sldMk cId="1103227308" sldId="273"/>
        </pc:sldMkLst>
        <pc:spChg chg="mod">
          <ac:chgData name="#JIANG ZIXING#" userId="3592c63c-641f-4a59-8445-20cb03bad0e8" providerId="ADAL" clId="{C126CAF8-B285-429C-8B67-8995D397EFA1}" dt="2022-04-23T07:02:45.600" v="5642" actId="20577"/>
          <ac:spMkLst>
            <pc:docMk/>
            <pc:sldMk cId="1103227308" sldId="273"/>
            <ac:spMk id="2" creationId="{E38DBBE8-727E-4011-9107-117A6502F131}"/>
          </ac:spMkLst>
        </pc:spChg>
      </pc:sldChg>
      <pc:sldChg chg="addSp modSp mod">
        <pc:chgData name="#JIANG ZIXING#" userId="3592c63c-641f-4a59-8445-20cb03bad0e8" providerId="ADAL" clId="{C126CAF8-B285-429C-8B67-8995D397EFA1}" dt="2022-04-23T07:05:00.537" v="5827" actId="20577"/>
        <pc:sldMkLst>
          <pc:docMk/>
          <pc:sldMk cId="2944575356" sldId="275"/>
        </pc:sldMkLst>
        <pc:spChg chg="mod">
          <ac:chgData name="#JIANG ZIXING#" userId="3592c63c-641f-4a59-8445-20cb03bad0e8" providerId="ADAL" clId="{C126CAF8-B285-429C-8B67-8995D397EFA1}" dt="2022-04-23T05:51:40.645" v="460" actId="14100"/>
          <ac:spMkLst>
            <pc:docMk/>
            <pc:sldMk cId="2944575356" sldId="275"/>
            <ac:spMk id="2" creationId="{DC8BE1A5-0147-4C65-A929-BB01F27618C3}"/>
          </ac:spMkLst>
        </pc:spChg>
        <pc:spChg chg="add mod">
          <ac:chgData name="#JIANG ZIXING#" userId="3592c63c-641f-4a59-8445-20cb03bad0e8" providerId="ADAL" clId="{C126CAF8-B285-429C-8B67-8995D397EFA1}" dt="2022-04-23T07:05:00.537" v="5827" actId="20577"/>
          <ac:spMkLst>
            <pc:docMk/>
            <pc:sldMk cId="2944575356" sldId="275"/>
            <ac:spMk id="6" creationId="{28BCE044-401B-414B-BC48-A0E4DFC0A2B9}"/>
          </ac:spMkLst>
        </pc:spChg>
      </pc:sldChg>
      <pc:sldChg chg="addSp delSp modSp mod">
        <pc:chgData name="#JIANG ZIXING#" userId="3592c63c-641f-4a59-8445-20cb03bad0e8" providerId="ADAL" clId="{C126CAF8-B285-429C-8B67-8995D397EFA1}" dt="2022-04-23T07:05:50.816" v="5878" actId="15"/>
        <pc:sldMkLst>
          <pc:docMk/>
          <pc:sldMk cId="2261812712" sldId="276"/>
        </pc:sldMkLst>
        <pc:spChg chg="mod">
          <ac:chgData name="#JIANG ZIXING#" userId="3592c63c-641f-4a59-8445-20cb03bad0e8" providerId="ADAL" clId="{C126CAF8-B285-429C-8B67-8995D397EFA1}" dt="2022-04-23T06:18:24.627" v="2449" actId="20577"/>
          <ac:spMkLst>
            <pc:docMk/>
            <pc:sldMk cId="2261812712" sldId="276"/>
            <ac:spMk id="2" creationId="{B968B4E9-20BA-46EA-A415-795E8893901F}"/>
          </ac:spMkLst>
        </pc:spChg>
        <pc:spChg chg="mod">
          <ac:chgData name="#JIANG ZIXING#" userId="3592c63c-641f-4a59-8445-20cb03bad0e8" providerId="ADAL" clId="{C126CAF8-B285-429C-8B67-8995D397EFA1}" dt="2022-04-23T05:53:03.704" v="538" actId="20577"/>
          <ac:spMkLst>
            <pc:docMk/>
            <pc:sldMk cId="2261812712" sldId="276"/>
            <ac:spMk id="4" creationId="{2DA05951-3CC5-43FD-AA6F-34EDB7F776A9}"/>
          </ac:spMkLst>
        </pc:spChg>
        <pc:spChg chg="add del mod">
          <ac:chgData name="#JIANG ZIXING#" userId="3592c63c-641f-4a59-8445-20cb03bad0e8" providerId="ADAL" clId="{C126CAF8-B285-429C-8B67-8995D397EFA1}" dt="2022-04-23T07:05:32.011" v="5831"/>
          <ac:spMkLst>
            <pc:docMk/>
            <pc:sldMk cId="2261812712" sldId="276"/>
            <ac:spMk id="5" creationId="{1994EB1F-7037-48B5-89FF-FFE6715EA7B4}"/>
          </ac:spMkLst>
        </pc:spChg>
        <pc:spChg chg="add mod">
          <ac:chgData name="#JIANG ZIXING#" userId="3592c63c-641f-4a59-8445-20cb03bad0e8" providerId="ADAL" clId="{C126CAF8-B285-429C-8B67-8995D397EFA1}" dt="2022-04-23T07:05:50.816" v="5878" actId="15"/>
          <ac:spMkLst>
            <pc:docMk/>
            <pc:sldMk cId="2261812712" sldId="276"/>
            <ac:spMk id="6" creationId="{EC8B0354-DDB5-42CE-B3F8-95740DE2424C}"/>
          </ac:spMkLst>
        </pc:spChg>
        <pc:spChg chg="add del mod">
          <ac:chgData name="#JIANG ZIXING#" userId="3592c63c-641f-4a59-8445-20cb03bad0e8" providerId="ADAL" clId="{C126CAF8-B285-429C-8B67-8995D397EFA1}" dt="2022-04-23T06:24:50.842" v="2975"/>
          <ac:spMkLst>
            <pc:docMk/>
            <pc:sldMk cId="2261812712" sldId="276"/>
            <ac:spMk id="7" creationId="{484E4E0E-EA3B-48B0-91E2-2E930D90E13D}"/>
          </ac:spMkLst>
        </pc:spChg>
      </pc:sldChg>
      <pc:sldChg chg="addSp delSp modSp mod ord">
        <pc:chgData name="#JIANG ZIXING#" userId="3592c63c-641f-4a59-8445-20cb03bad0e8" providerId="ADAL" clId="{C126CAF8-B285-429C-8B67-8995D397EFA1}" dt="2022-04-24T08:30:17.088" v="7270" actId="20577"/>
        <pc:sldMkLst>
          <pc:docMk/>
          <pc:sldMk cId="493604780" sldId="277"/>
        </pc:sldMkLst>
        <pc:spChg chg="mod">
          <ac:chgData name="#JIANG ZIXING#" userId="3592c63c-641f-4a59-8445-20cb03bad0e8" providerId="ADAL" clId="{C126CAF8-B285-429C-8B67-8995D397EFA1}" dt="2022-04-24T08:30:17.088" v="7270" actId="20577"/>
          <ac:spMkLst>
            <pc:docMk/>
            <pc:sldMk cId="493604780" sldId="277"/>
            <ac:spMk id="4" creationId="{C5524C1C-5E3D-4E27-A586-74FC3905098C}"/>
          </ac:spMkLst>
        </pc:spChg>
        <pc:spChg chg="add del mod">
          <ac:chgData name="#JIANG ZIXING#" userId="3592c63c-641f-4a59-8445-20cb03bad0e8" providerId="ADAL" clId="{C126CAF8-B285-429C-8B67-8995D397EFA1}" dt="2022-04-24T07:27:02.072" v="6216" actId="478"/>
          <ac:spMkLst>
            <pc:docMk/>
            <pc:sldMk cId="493604780" sldId="277"/>
            <ac:spMk id="5" creationId="{872C6707-6662-4523-8C5E-6E9B795F358F}"/>
          </ac:spMkLst>
        </pc:spChg>
        <pc:spChg chg="add mod">
          <ac:chgData name="#JIANG ZIXING#" userId="3592c63c-641f-4a59-8445-20cb03bad0e8" providerId="ADAL" clId="{C126CAF8-B285-429C-8B67-8995D397EFA1}" dt="2022-04-24T07:47:26.628" v="6654" actId="1076"/>
          <ac:spMkLst>
            <pc:docMk/>
            <pc:sldMk cId="493604780" sldId="277"/>
            <ac:spMk id="14" creationId="{94D675B7-BF01-4E1A-B208-262917745444}"/>
          </ac:spMkLst>
        </pc:spChg>
        <pc:spChg chg="add del mod">
          <ac:chgData name="#JIANG ZIXING#" userId="3592c63c-641f-4a59-8445-20cb03bad0e8" providerId="ADAL" clId="{C126CAF8-B285-429C-8B67-8995D397EFA1}" dt="2022-04-24T07:39:37.532" v="6513" actId="478"/>
          <ac:spMkLst>
            <pc:docMk/>
            <pc:sldMk cId="493604780" sldId="277"/>
            <ac:spMk id="17" creationId="{26288526-5A0A-4663-BA32-4C9AD9CFE723}"/>
          </ac:spMkLst>
        </pc:spChg>
        <pc:spChg chg="add del mod">
          <ac:chgData name="#JIANG ZIXING#" userId="3592c63c-641f-4a59-8445-20cb03bad0e8" providerId="ADAL" clId="{C126CAF8-B285-429C-8B67-8995D397EFA1}" dt="2022-04-24T07:38:31.032" v="6466" actId="478"/>
          <ac:spMkLst>
            <pc:docMk/>
            <pc:sldMk cId="493604780" sldId="277"/>
            <ac:spMk id="19" creationId="{01F81A1F-3F03-4715-A1FA-3D91C8B9A697}"/>
          </ac:spMkLst>
        </pc:spChg>
        <pc:spChg chg="add del mod">
          <ac:chgData name="#JIANG ZIXING#" userId="3592c63c-641f-4a59-8445-20cb03bad0e8" providerId="ADAL" clId="{C126CAF8-B285-429C-8B67-8995D397EFA1}" dt="2022-04-24T07:40:41.023" v="6538" actId="478"/>
          <ac:spMkLst>
            <pc:docMk/>
            <pc:sldMk cId="493604780" sldId="277"/>
            <ac:spMk id="21" creationId="{61079AC4-49FB-4704-8187-E6A23FF892C9}"/>
          </ac:spMkLst>
        </pc:spChg>
        <pc:spChg chg="add del mod">
          <ac:chgData name="#JIANG ZIXING#" userId="3592c63c-641f-4a59-8445-20cb03bad0e8" providerId="ADAL" clId="{C126CAF8-B285-429C-8B67-8995D397EFA1}" dt="2022-04-24T07:40:41.023" v="6538" actId="478"/>
          <ac:spMkLst>
            <pc:docMk/>
            <pc:sldMk cId="493604780" sldId="277"/>
            <ac:spMk id="22" creationId="{1D640612-466B-4121-BB62-301C0EC08269}"/>
          </ac:spMkLst>
        </pc:spChg>
        <pc:spChg chg="add del mod">
          <ac:chgData name="#JIANG ZIXING#" userId="3592c63c-641f-4a59-8445-20cb03bad0e8" providerId="ADAL" clId="{C126CAF8-B285-429C-8B67-8995D397EFA1}" dt="2022-04-24T07:41:19.543" v="6551" actId="478"/>
          <ac:spMkLst>
            <pc:docMk/>
            <pc:sldMk cId="493604780" sldId="277"/>
            <ac:spMk id="23" creationId="{45F71860-0FEF-4D0E-A8A2-57B6C7931162}"/>
          </ac:spMkLst>
        </pc:spChg>
        <pc:spChg chg="add mod">
          <ac:chgData name="#JIANG ZIXING#" userId="3592c63c-641f-4a59-8445-20cb03bad0e8" providerId="ADAL" clId="{C126CAF8-B285-429C-8B67-8995D397EFA1}" dt="2022-04-24T07:43:12.396" v="6621" actId="1076"/>
          <ac:spMkLst>
            <pc:docMk/>
            <pc:sldMk cId="493604780" sldId="277"/>
            <ac:spMk id="24" creationId="{FF3BFBBA-9116-4C09-BE49-2251254E1290}"/>
          </ac:spMkLst>
        </pc:spChg>
        <pc:spChg chg="add mod">
          <ac:chgData name="#JIANG ZIXING#" userId="3592c63c-641f-4a59-8445-20cb03bad0e8" providerId="ADAL" clId="{C126CAF8-B285-429C-8B67-8995D397EFA1}" dt="2022-04-24T07:47:31.256" v="6656" actId="120"/>
          <ac:spMkLst>
            <pc:docMk/>
            <pc:sldMk cId="493604780" sldId="277"/>
            <ac:spMk id="25" creationId="{EBDC2C21-15FA-4ED2-A1D0-828744241DC3}"/>
          </ac:spMkLst>
        </pc:spChg>
        <pc:spChg chg="add mod">
          <ac:chgData name="#JIANG ZIXING#" userId="3592c63c-641f-4a59-8445-20cb03bad0e8" providerId="ADAL" clId="{C126CAF8-B285-429C-8B67-8995D397EFA1}" dt="2022-04-24T07:47:34.204" v="6657" actId="120"/>
          <ac:spMkLst>
            <pc:docMk/>
            <pc:sldMk cId="493604780" sldId="277"/>
            <ac:spMk id="26" creationId="{24751D8E-65AE-4414-ABD6-59BD6BD9B25F}"/>
          </ac:spMkLst>
        </pc:spChg>
        <pc:picChg chg="add del mod">
          <ac:chgData name="#JIANG ZIXING#" userId="3592c63c-641f-4a59-8445-20cb03bad0e8" providerId="ADAL" clId="{C126CAF8-B285-429C-8B67-8995D397EFA1}" dt="2022-04-24T07:28:33.166" v="6224" actId="478"/>
          <ac:picMkLst>
            <pc:docMk/>
            <pc:sldMk cId="493604780" sldId="277"/>
            <ac:picMk id="7" creationId="{22A7D215-B3ED-4A6B-B3C5-2C68A7E32486}"/>
          </ac:picMkLst>
        </pc:picChg>
        <pc:picChg chg="add del mod">
          <ac:chgData name="#JIANG ZIXING#" userId="3592c63c-641f-4a59-8445-20cb03bad0e8" providerId="ADAL" clId="{C126CAF8-B285-429C-8B67-8995D397EFA1}" dt="2022-04-24T07:28:31.481" v="6223" actId="478"/>
          <ac:picMkLst>
            <pc:docMk/>
            <pc:sldMk cId="493604780" sldId="277"/>
            <ac:picMk id="9" creationId="{BEAF705C-2AFD-44D3-9462-61E5503ACC01}"/>
          </ac:picMkLst>
        </pc:picChg>
        <pc:picChg chg="add mod">
          <ac:chgData name="#JIANG ZIXING#" userId="3592c63c-641f-4a59-8445-20cb03bad0e8" providerId="ADAL" clId="{C126CAF8-B285-429C-8B67-8995D397EFA1}" dt="2022-04-24T07:43:12.396" v="6621" actId="1076"/>
          <ac:picMkLst>
            <pc:docMk/>
            <pc:sldMk cId="493604780" sldId="277"/>
            <ac:picMk id="11" creationId="{080FD10B-DD1E-4521-ACB4-3864251DE106}"/>
          </ac:picMkLst>
        </pc:picChg>
        <pc:picChg chg="add mod">
          <ac:chgData name="#JIANG ZIXING#" userId="3592c63c-641f-4a59-8445-20cb03bad0e8" providerId="ADAL" clId="{C126CAF8-B285-429C-8B67-8995D397EFA1}" dt="2022-04-24T07:43:12.396" v="6621" actId="1076"/>
          <ac:picMkLst>
            <pc:docMk/>
            <pc:sldMk cId="493604780" sldId="277"/>
            <ac:picMk id="13" creationId="{CE329C65-416F-4085-B169-1B1B225C4C71}"/>
          </ac:picMkLst>
        </pc:picChg>
        <pc:cxnChg chg="add del mod">
          <ac:chgData name="#JIANG ZIXING#" userId="3592c63c-641f-4a59-8445-20cb03bad0e8" providerId="ADAL" clId="{C126CAF8-B285-429C-8B67-8995D397EFA1}" dt="2022-04-24T07:39:38.330" v="6514" actId="478"/>
          <ac:cxnSpMkLst>
            <pc:docMk/>
            <pc:sldMk cId="493604780" sldId="277"/>
            <ac:cxnSpMk id="16" creationId="{22735FC2-963B-4C74-BC62-6EF2CF610FF4}"/>
          </ac:cxnSpMkLst>
        </pc:cxnChg>
        <pc:cxnChg chg="add del mod">
          <ac:chgData name="#JIANG ZIXING#" userId="3592c63c-641f-4a59-8445-20cb03bad0e8" providerId="ADAL" clId="{C126CAF8-B285-429C-8B67-8995D397EFA1}" dt="2022-04-24T07:40:41.023" v="6538" actId="478"/>
          <ac:cxnSpMkLst>
            <pc:docMk/>
            <pc:sldMk cId="493604780" sldId="277"/>
            <ac:cxnSpMk id="20" creationId="{7EAF2387-7FD7-438E-AC6A-41132DC7AB1F}"/>
          </ac:cxnSpMkLst>
        </pc:cxnChg>
      </pc:sldChg>
      <pc:sldChg chg="addSp delSp modSp mod modNotesTx">
        <pc:chgData name="#JIANG ZIXING#" userId="3592c63c-641f-4a59-8445-20cb03bad0e8" providerId="ADAL" clId="{C126CAF8-B285-429C-8B67-8995D397EFA1}" dt="2022-04-24T15:32:53.504" v="13761" actId="478"/>
        <pc:sldMkLst>
          <pc:docMk/>
          <pc:sldMk cId="2600063382" sldId="278"/>
        </pc:sldMkLst>
        <pc:spChg chg="mod">
          <ac:chgData name="#JIANG ZIXING#" userId="3592c63c-641f-4a59-8445-20cb03bad0e8" providerId="ADAL" clId="{C126CAF8-B285-429C-8B67-8995D397EFA1}" dt="2022-04-24T09:13:15.320" v="8584" actId="20577"/>
          <ac:spMkLst>
            <pc:docMk/>
            <pc:sldMk cId="2600063382" sldId="278"/>
            <ac:spMk id="2" creationId="{88D43F59-FBD6-4D0B-B895-A3520C5210DC}"/>
          </ac:spMkLst>
        </pc:spChg>
        <pc:spChg chg="mod">
          <ac:chgData name="#JIANG ZIXING#" userId="3592c63c-641f-4a59-8445-20cb03bad0e8" providerId="ADAL" clId="{C126CAF8-B285-429C-8B67-8995D397EFA1}" dt="2022-04-24T09:04:23.690" v="8035" actId="1076"/>
          <ac:spMkLst>
            <pc:docMk/>
            <pc:sldMk cId="2600063382" sldId="278"/>
            <ac:spMk id="4" creationId="{DF77A6CE-1B10-4873-8806-017DF837C281}"/>
          </ac:spMkLst>
        </pc:spChg>
        <pc:spChg chg="add mod">
          <ac:chgData name="#JIANG ZIXING#" userId="3592c63c-641f-4a59-8445-20cb03bad0e8" providerId="ADAL" clId="{C126CAF8-B285-429C-8B67-8995D397EFA1}" dt="2022-04-24T09:12:17.237" v="8529" actId="14100"/>
          <ac:spMkLst>
            <pc:docMk/>
            <pc:sldMk cId="2600063382" sldId="278"/>
            <ac:spMk id="5" creationId="{5911133D-413D-45BF-8CE6-5F38ED33C9E6}"/>
          </ac:spMkLst>
        </pc:spChg>
        <pc:spChg chg="del">
          <ac:chgData name="#JIANG ZIXING#" userId="3592c63c-641f-4a59-8445-20cb03bad0e8" providerId="ADAL" clId="{C126CAF8-B285-429C-8B67-8995D397EFA1}" dt="2022-04-24T08:33:35.736" v="7481" actId="478"/>
          <ac:spMkLst>
            <pc:docMk/>
            <pc:sldMk cId="2600063382" sldId="278"/>
            <ac:spMk id="6" creationId="{C609CC5E-A00C-45E0-9AF6-BC46D24758E5}"/>
          </ac:spMkLst>
        </pc:spChg>
        <pc:spChg chg="add del mod">
          <ac:chgData name="#JIANG ZIXING#" userId="3592c63c-641f-4a59-8445-20cb03bad0e8" providerId="ADAL" clId="{C126CAF8-B285-429C-8B67-8995D397EFA1}" dt="2022-04-24T15:32:53.504" v="13761" actId="478"/>
          <ac:spMkLst>
            <pc:docMk/>
            <pc:sldMk cId="2600063382" sldId="278"/>
            <ac:spMk id="15" creationId="{AD7A38CF-5A20-43FF-B6DD-C5EC03A50951}"/>
          </ac:spMkLst>
        </pc:spChg>
        <pc:spChg chg="add mod">
          <ac:chgData name="#JIANG ZIXING#" userId="3592c63c-641f-4a59-8445-20cb03bad0e8" providerId="ADAL" clId="{C126CAF8-B285-429C-8B67-8995D397EFA1}" dt="2022-04-24T09:03:37.251" v="8020" actId="1076"/>
          <ac:spMkLst>
            <pc:docMk/>
            <pc:sldMk cId="2600063382" sldId="278"/>
            <ac:spMk id="18" creationId="{2FA1C275-981A-492A-8B91-218EF510246F}"/>
          </ac:spMkLst>
        </pc:spChg>
        <pc:spChg chg="add mod">
          <ac:chgData name="#JIANG ZIXING#" userId="3592c63c-641f-4a59-8445-20cb03bad0e8" providerId="ADAL" clId="{C126CAF8-B285-429C-8B67-8995D397EFA1}" dt="2022-04-24T09:13:01.086" v="8558" actId="114"/>
          <ac:spMkLst>
            <pc:docMk/>
            <pc:sldMk cId="2600063382" sldId="278"/>
            <ac:spMk id="21" creationId="{B8E3696E-8732-4E98-8F77-44311F081D12}"/>
          </ac:spMkLst>
        </pc:spChg>
        <pc:spChg chg="add mod">
          <ac:chgData name="#JIANG ZIXING#" userId="3592c63c-641f-4a59-8445-20cb03bad0e8" providerId="ADAL" clId="{C126CAF8-B285-429C-8B67-8995D397EFA1}" dt="2022-04-24T09:04:41.048" v="8072" actId="20577"/>
          <ac:spMkLst>
            <pc:docMk/>
            <pc:sldMk cId="2600063382" sldId="278"/>
            <ac:spMk id="22" creationId="{15DFE99E-E82F-481D-BB3F-654B02C1FBC4}"/>
          </ac:spMkLst>
        </pc:spChg>
        <pc:spChg chg="add del mod">
          <ac:chgData name="#JIANG ZIXING#" userId="3592c63c-641f-4a59-8445-20cb03bad0e8" providerId="ADAL" clId="{C126CAF8-B285-429C-8B67-8995D397EFA1}" dt="2022-04-24T09:06:39.746" v="8199"/>
          <ac:spMkLst>
            <pc:docMk/>
            <pc:sldMk cId="2600063382" sldId="278"/>
            <ac:spMk id="25" creationId="{ED4432B6-CCB9-40E6-AF57-1B09ECEE489C}"/>
          </ac:spMkLst>
        </pc:spChg>
        <pc:spChg chg="add mod">
          <ac:chgData name="#JIANG ZIXING#" userId="3592c63c-641f-4a59-8445-20cb03bad0e8" providerId="ADAL" clId="{C126CAF8-B285-429C-8B67-8995D397EFA1}" dt="2022-04-24T09:07:32.679" v="8295" actId="14100"/>
          <ac:spMkLst>
            <pc:docMk/>
            <pc:sldMk cId="2600063382" sldId="278"/>
            <ac:spMk id="26" creationId="{28EAD521-2FE2-4DE1-B441-A6FF4A868F32}"/>
          </ac:spMkLst>
        </pc:spChg>
        <pc:spChg chg="add mod">
          <ac:chgData name="#JIANG ZIXING#" userId="3592c63c-641f-4a59-8445-20cb03bad0e8" providerId="ADAL" clId="{C126CAF8-B285-429C-8B67-8995D397EFA1}" dt="2022-04-24T09:07:29.619" v="8294" actId="1076"/>
          <ac:spMkLst>
            <pc:docMk/>
            <pc:sldMk cId="2600063382" sldId="278"/>
            <ac:spMk id="27" creationId="{5F562A8F-9CCA-4B21-95EF-185AC0F035E2}"/>
          </ac:spMkLst>
        </pc:spChg>
        <pc:picChg chg="add del mod">
          <ac:chgData name="#JIANG ZIXING#" userId="3592c63c-641f-4a59-8445-20cb03bad0e8" providerId="ADAL" clId="{C126CAF8-B285-429C-8B67-8995D397EFA1}" dt="2022-04-24T08:58:27.695" v="7857" actId="478"/>
          <ac:picMkLst>
            <pc:docMk/>
            <pc:sldMk cId="2600063382" sldId="278"/>
            <ac:picMk id="8" creationId="{9C5E65E7-F43A-49C0-ADD8-05854D75041D}"/>
          </ac:picMkLst>
        </pc:picChg>
        <pc:picChg chg="add del mod">
          <ac:chgData name="#JIANG ZIXING#" userId="3592c63c-641f-4a59-8445-20cb03bad0e8" providerId="ADAL" clId="{C126CAF8-B285-429C-8B67-8995D397EFA1}" dt="2022-04-24T08:53:49.944" v="7713" actId="478"/>
          <ac:picMkLst>
            <pc:docMk/>
            <pc:sldMk cId="2600063382" sldId="278"/>
            <ac:picMk id="10" creationId="{ED65C5C9-5E3F-413F-AA1E-404869B42417}"/>
          </ac:picMkLst>
        </pc:picChg>
        <pc:picChg chg="add mod modCrop">
          <ac:chgData name="#JIANG ZIXING#" userId="3592c63c-641f-4a59-8445-20cb03bad0e8" providerId="ADAL" clId="{C126CAF8-B285-429C-8B67-8995D397EFA1}" dt="2022-04-24T09:12:47.618" v="8532" actId="1076"/>
          <ac:picMkLst>
            <pc:docMk/>
            <pc:sldMk cId="2600063382" sldId="278"/>
            <ac:picMk id="12" creationId="{FBD2E415-2282-4D7B-9A2E-A9C59B704B0F}"/>
          </ac:picMkLst>
        </pc:picChg>
        <pc:picChg chg="add mod">
          <ac:chgData name="#JIANG ZIXING#" userId="3592c63c-641f-4a59-8445-20cb03bad0e8" providerId="ADAL" clId="{C126CAF8-B285-429C-8B67-8995D397EFA1}" dt="2022-04-24T09:07:23.041" v="8293" actId="1076"/>
          <ac:picMkLst>
            <pc:docMk/>
            <pc:sldMk cId="2600063382" sldId="278"/>
            <ac:picMk id="14" creationId="{3E3F42B9-416B-4A90-99BF-BED8BE950A80}"/>
          </ac:picMkLst>
        </pc:picChg>
        <pc:picChg chg="add mod">
          <ac:chgData name="#JIANG ZIXING#" userId="3592c63c-641f-4a59-8445-20cb03bad0e8" providerId="ADAL" clId="{C126CAF8-B285-429C-8B67-8995D397EFA1}" dt="2022-04-24T09:12:26.462" v="8530" actId="1076"/>
          <ac:picMkLst>
            <pc:docMk/>
            <pc:sldMk cId="2600063382" sldId="278"/>
            <ac:picMk id="17" creationId="{4CC23E34-5024-476B-9E44-9C4035BE6687}"/>
          </ac:picMkLst>
        </pc:picChg>
        <pc:picChg chg="add mod">
          <ac:chgData name="#JIANG ZIXING#" userId="3592c63c-641f-4a59-8445-20cb03bad0e8" providerId="ADAL" clId="{C126CAF8-B285-429C-8B67-8995D397EFA1}" dt="2022-04-24T09:12:27.984" v="8531" actId="1076"/>
          <ac:picMkLst>
            <pc:docMk/>
            <pc:sldMk cId="2600063382" sldId="278"/>
            <ac:picMk id="20" creationId="{28409D31-AFDB-4CF9-9F10-80D4823D6B01}"/>
          </ac:picMkLst>
        </pc:picChg>
        <pc:picChg chg="add mod">
          <ac:chgData name="#JIANG ZIXING#" userId="3592c63c-641f-4a59-8445-20cb03bad0e8" providerId="ADAL" clId="{C126CAF8-B285-429C-8B67-8995D397EFA1}" dt="2022-04-24T09:12:51.448" v="8533" actId="1076"/>
          <ac:picMkLst>
            <pc:docMk/>
            <pc:sldMk cId="2600063382" sldId="278"/>
            <ac:picMk id="24" creationId="{A88D0562-01EA-4012-A85F-580971937405}"/>
          </ac:picMkLst>
        </pc:picChg>
      </pc:sldChg>
      <pc:sldChg chg="addSp delSp modSp del mod">
        <pc:chgData name="#JIANG ZIXING#" userId="3592c63c-641f-4a59-8445-20cb03bad0e8" providerId="ADAL" clId="{C126CAF8-B285-429C-8B67-8995D397EFA1}" dt="2022-04-23T05:59:44.412" v="1185" actId="47"/>
        <pc:sldMkLst>
          <pc:docMk/>
          <pc:sldMk cId="958860855" sldId="279"/>
        </pc:sldMkLst>
        <pc:spChg chg="add del mod">
          <ac:chgData name="#JIANG ZIXING#" userId="3592c63c-641f-4a59-8445-20cb03bad0e8" providerId="ADAL" clId="{C126CAF8-B285-429C-8B67-8995D397EFA1}" dt="2022-04-23T05:59:39.219" v="1182" actId="21"/>
          <ac:spMkLst>
            <pc:docMk/>
            <pc:sldMk cId="958860855" sldId="279"/>
            <ac:spMk id="5" creationId="{844ECD47-7B85-4A9B-B71F-8E6ED564DCEE}"/>
          </ac:spMkLst>
        </pc:spChg>
      </pc:sldChg>
      <pc:sldChg chg="addSp modSp mod modShow">
        <pc:chgData name="#JIANG ZIXING#" userId="3592c63c-641f-4a59-8445-20cb03bad0e8" providerId="ADAL" clId="{C126CAF8-B285-429C-8B67-8995D397EFA1}" dt="2022-04-24T14:48:17.722" v="12791" actId="729"/>
        <pc:sldMkLst>
          <pc:docMk/>
          <pc:sldMk cId="1050226402" sldId="280"/>
        </pc:sldMkLst>
        <pc:spChg chg="add mod">
          <ac:chgData name="#JIANG ZIXING#" userId="3592c63c-641f-4a59-8445-20cb03bad0e8" providerId="ADAL" clId="{C126CAF8-B285-429C-8B67-8995D397EFA1}" dt="2022-04-23T06:00:13.411" v="1288" actId="1076"/>
          <ac:spMkLst>
            <pc:docMk/>
            <pc:sldMk cId="1050226402" sldId="280"/>
            <ac:spMk id="6" creationId="{32C05017-2B27-4BEF-B935-17D3D29127D4}"/>
          </ac:spMkLst>
        </pc:spChg>
      </pc:sldChg>
      <pc:sldChg chg="addSp delSp modSp mod modNotesTx">
        <pc:chgData name="#JIANG ZIXING#" userId="3592c63c-641f-4a59-8445-20cb03bad0e8" providerId="ADAL" clId="{C126CAF8-B285-429C-8B67-8995D397EFA1}" dt="2022-04-24T14:36:16.820" v="12678" actId="1076"/>
        <pc:sldMkLst>
          <pc:docMk/>
          <pc:sldMk cId="3657706829" sldId="285"/>
        </pc:sldMkLst>
        <pc:spChg chg="mod">
          <ac:chgData name="#JIANG ZIXING#" userId="3592c63c-641f-4a59-8445-20cb03bad0e8" providerId="ADAL" clId="{C126CAF8-B285-429C-8B67-8995D397EFA1}" dt="2022-04-23T06:03:05.603" v="1452" actId="14100"/>
          <ac:spMkLst>
            <pc:docMk/>
            <pc:sldMk cId="3657706829" sldId="285"/>
            <ac:spMk id="2" creationId="{B79AE9BF-9149-4DCE-80E5-3461CB073732}"/>
          </ac:spMkLst>
        </pc:spChg>
        <pc:spChg chg="mod">
          <ac:chgData name="#JIANG ZIXING#" userId="3592c63c-641f-4a59-8445-20cb03bad0e8" providerId="ADAL" clId="{C126CAF8-B285-429C-8B67-8995D397EFA1}" dt="2022-04-24T14:31:59.408" v="12504" actId="20577"/>
          <ac:spMkLst>
            <pc:docMk/>
            <pc:sldMk cId="3657706829" sldId="285"/>
            <ac:spMk id="4" creationId="{2388CA49-83A4-4CD6-BACB-8111F0CBB19F}"/>
          </ac:spMkLst>
        </pc:spChg>
        <pc:spChg chg="mod ord">
          <ac:chgData name="#JIANG ZIXING#" userId="3592c63c-641f-4a59-8445-20cb03bad0e8" providerId="ADAL" clId="{C126CAF8-B285-429C-8B67-8995D397EFA1}" dt="2022-04-24T14:36:16.820" v="12678" actId="1076"/>
          <ac:spMkLst>
            <pc:docMk/>
            <pc:sldMk cId="3657706829" sldId="285"/>
            <ac:spMk id="5" creationId="{9A0BEE49-833E-45C1-8CD9-763F7D54A5C0}"/>
          </ac:spMkLst>
        </pc:spChg>
        <pc:spChg chg="add mod">
          <ac:chgData name="#JIANG ZIXING#" userId="3592c63c-641f-4a59-8445-20cb03bad0e8" providerId="ADAL" clId="{C126CAF8-B285-429C-8B67-8995D397EFA1}" dt="2022-04-24T14:33:59.484" v="12573" actId="1076"/>
          <ac:spMkLst>
            <pc:docMk/>
            <pc:sldMk cId="3657706829" sldId="285"/>
            <ac:spMk id="6" creationId="{D30EC0AC-7F1B-4D31-8F82-96F7832C9E40}"/>
          </ac:spMkLst>
        </pc:spChg>
        <pc:spChg chg="add del mod">
          <ac:chgData name="#JIANG ZIXING#" userId="3592c63c-641f-4a59-8445-20cb03bad0e8" providerId="ADAL" clId="{C126CAF8-B285-429C-8B67-8995D397EFA1}" dt="2022-04-23T06:28:12.775" v="3150"/>
          <ac:spMkLst>
            <pc:docMk/>
            <pc:sldMk cId="3657706829" sldId="285"/>
            <ac:spMk id="8" creationId="{3D5D3CA0-5964-4592-9DD6-7A6E34E932D7}"/>
          </ac:spMkLst>
        </pc:spChg>
        <pc:spChg chg="add mod">
          <ac:chgData name="#JIANG ZIXING#" userId="3592c63c-641f-4a59-8445-20cb03bad0e8" providerId="ADAL" clId="{C126CAF8-B285-429C-8B67-8995D397EFA1}" dt="2022-04-24T14:34:50.520" v="12595" actId="14100"/>
          <ac:spMkLst>
            <pc:docMk/>
            <pc:sldMk cId="3657706829" sldId="285"/>
            <ac:spMk id="9" creationId="{63D3FFD3-4D43-48E4-BA57-3E205273F653}"/>
          </ac:spMkLst>
        </pc:spChg>
        <pc:spChg chg="add mod">
          <ac:chgData name="#JIANG ZIXING#" userId="3592c63c-641f-4a59-8445-20cb03bad0e8" providerId="ADAL" clId="{C126CAF8-B285-429C-8B67-8995D397EFA1}" dt="2022-04-24T14:34:32.022" v="12579" actId="1582"/>
          <ac:spMkLst>
            <pc:docMk/>
            <pc:sldMk cId="3657706829" sldId="285"/>
            <ac:spMk id="12" creationId="{C7AF68CB-C113-4794-9EAF-DCE6F0A3F3C9}"/>
          </ac:spMkLst>
        </pc:spChg>
        <pc:spChg chg="add mod">
          <ac:chgData name="#JIANG ZIXING#" userId="3592c63c-641f-4a59-8445-20cb03bad0e8" providerId="ADAL" clId="{C126CAF8-B285-429C-8B67-8995D397EFA1}" dt="2022-04-24T14:34:40.035" v="12582" actId="14100"/>
          <ac:spMkLst>
            <pc:docMk/>
            <pc:sldMk cId="3657706829" sldId="285"/>
            <ac:spMk id="13" creationId="{F1615E09-86D3-493A-BE0B-8306E2E06917}"/>
          </ac:spMkLst>
        </pc:spChg>
        <pc:spChg chg="add mod">
          <ac:chgData name="#JIANG ZIXING#" userId="3592c63c-641f-4a59-8445-20cb03bad0e8" providerId="ADAL" clId="{C126CAF8-B285-429C-8B67-8995D397EFA1}" dt="2022-04-24T14:36:16.820" v="12678" actId="1076"/>
          <ac:spMkLst>
            <pc:docMk/>
            <pc:sldMk cId="3657706829" sldId="285"/>
            <ac:spMk id="15" creationId="{87724D3D-BAC9-42E8-AB7A-023AB64DDD06}"/>
          </ac:spMkLst>
        </pc:spChg>
        <pc:picChg chg="add mod">
          <ac:chgData name="#JIANG ZIXING#" userId="3592c63c-641f-4a59-8445-20cb03bad0e8" providerId="ADAL" clId="{C126CAF8-B285-429C-8B67-8995D397EFA1}" dt="2022-04-24T14:33:59.484" v="12573" actId="1076"/>
          <ac:picMkLst>
            <pc:docMk/>
            <pc:sldMk cId="3657706829" sldId="285"/>
            <ac:picMk id="8" creationId="{3C4C332E-942B-4D9C-8CBF-3DCF62301D3D}"/>
          </ac:picMkLst>
        </pc:picChg>
        <pc:picChg chg="add mod">
          <ac:chgData name="#JIANG ZIXING#" userId="3592c63c-641f-4a59-8445-20cb03bad0e8" providerId="ADAL" clId="{C126CAF8-B285-429C-8B67-8995D397EFA1}" dt="2022-04-24T14:33:59.484" v="12573" actId="1076"/>
          <ac:picMkLst>
            <pc:docMk/>
            <pc:sldMk cId="3657706829" sldId="285"/>
            <ac:picMk id="11" creationId="{2DEC5212-9DE4-4ABB-BA66-94506937D19F}"/>
          </ac:picMkLst>
        </pc:picChg>
      </pc:sldChg>
      <pc:sldChg chg="addSp delSp modSp add del mod ord">
        <pc:chgData name="#JIANG ZIXING#" userId="3592c63c-641f-4a59-8445-20cb03bad0e8" providerId="ADAL" clId="{C126CAF8-B285-429C-8B67-8995D397EFA1}" dt="2022-04-24T11:35:01.707" v="10408" actId="47"/>
        <pc:sldMkLst>
          <pc:docMk/>
          <pc:sldMk cId="3565415081" sldId="286"/>
        </pc:sldMkLst>
        <pc:spChg chg="mod">
          <ac:chgData name="#JIANG ZIXING#" userId="3592c63c-641f-4a59-8445-20cb03bad0e8" providerId="ADAL" clId="{C126CAF8-B285-429C-8B67-8995D397EFA1}" dt="2022-04-23T06:02:39.977" v="1425" actId="20577"/>
          <ac:spMkLst>
            <pc:docMk/>
            <pc:sldMk cId="3565415081" sldId="286"/>
            <ac:spMk id="2" creationId="{B79AE9BF-9149-4DCE-80E5-3461CB073732}"/>
          </ac:spMkLst>
        </pc:spChg>
        <pc:spChg chg="mod">
          <ac:chgData name="#JIANG ZIXING#" userId="3592c63c-641f-4a59-8445-20cb03bad0e8" providerId="ADAL" clId="{C126CAF8-B285-429C-8B67-8995D397EFA1}" dt="2022-04-23T06:02:42.791" v="1431" actId="20577"/>
          <ac:spMkLst>
            <pc:docMk/>
            <pc:sldMk cId="3565415081" sldId="286"/>
            <ac:spMk id="4" creationId="{2388CA49-83A4-4CD6-BACB-8111F0CBB19F}"/>
          </ac:spMkLst>
        </pc:spChg>
        <pc:spChg chg="mod">
          <ac:chgData name="#JIANG ZIXING#" userId="3592c63c-641f-4a59-8445-20cb03bad0e8" providerId="ADAL" clId="{C126CAF8-B285-429C-8B67-8995D397EFA1}" dt="2022-04-23T06:20:00.177" v="2531"/>
          <ac:spMkLst>
            <pc:docMk/>
            <pc:sldMk cId="3565415081" sldId="286"/>
            <ac:spMk id="7" creationId="{264BE82A-51D6-47A5-AAC4-D25249EB5FE6}"/>
          </ac:spMkLst>
        </pc:spChg>
        <pc:picChg chg="add del mod">
          <ac:chgData name="#JIANG ZIXING#" userId="3592c63c-641f-4a59-8445-20cb03bad0e8" providerId="ADAL" clId="{C126CAF8-B285-429C-8B67-8995D397EFA1}" dt="2022-04-23T06:13:24.381" v="2051" actId="21"/>
          <ac:picMkLst>
            <pc:docMk/>
            <pc:sldMk cId="3565415081" sldId="286"/>
            <ac:picMk id="6" creationId="{3554C60D-74A0-4951-8F1D-E067BDEE1450}"/>
          </ac:picMkLst>
        </pc:picChg>
        <pc:picChg chg="add del mod">
          <ac:chgData name="#JIANG ZIXING#" userId="3592c63c-641f-4a59-8445-20cb03bad0e8" providerId="ADAL" clId="{C126CAF8-B285-429C-8B67-8995D397EFA1}" dt="2022-04-23T06:19:22.882" v="2520" actId="21"/>
          <ac:picMkLst>
            <pc:docMk/>
            <pc:sldMk cId="3565415081" sldId="286"/>
            <ac:picMk id="9" creationId="{9D913756-77A4-425A-A272-1F20D30A7697}"/>
          </ac:picMkLst>
        </pc:picChg>
        <pc:picChg chg="add mod">
          <ac:chgData name="#JIANG ZIXING#" userId="3592c63c-641f-4a59-8445-20cb03bad0e8" providerId="ADAL" clId="{C126CAF8-B285-429C-8B67-8995D397EFA1}" dt="2022-04-23T06:20:02.588" v="2532" actId="1076"/>
          <ac:picMkLst>
            <pc:docMk/>
            <pc:sldMk cId="3565415081" sldId="286"/>
            <ac:picMk id="11" creationId="{592A7840-C40E-4662-9FFE-BDE7E8A57866}"/>
          </ac:picMkLst>
        </pc:picChg>
        <pc:picChg chg="add mod">
          <ac:chgData name="#JIANG ZIXING#" userId="3592c63c-641f-4a59-8445-20cb03bad0e8" providerId="ADAL" clId="{C126CAF8-B285-429C-8B67-8995D397EFA1}" dt="2022-04-23T06:20:41.066" v="2691" actId="1076"/>
          <ac:picMkLst>
            <pc:docMk/>
            <pc:sldMk cId="3565415081" sldId="286"/>
            <ac:picMk id="12" creationId="{924D6BDA-A142-4285-9241-C9D9E7770887}"/>
          </ac:picMkLst>
        </pc:picChg>
      </pc:sldChg>
      <pc:sldChg chg="modSp mod">
        <pc:chgData name="#JIANG ZIXING#" userId="3592c63c-641f-4a59-8445-20cb03bad0e8" providerId="ADAL" clId="{C126CAF8-B285-429C-8B67-8995D397EFA1}" dt="2022-04-23T06:40:31.783" v="4449" actId="20577"/>
        <pc:sldMkLst>
          <pc:docMk/>
          <pc:sldMk cId="2541625005" sldId="287"/>
        </pc:sldMkLst>
        <pc:spChg chg="mod">
          <ac:chgData name="#JIANG ZIXING#" userId="3592c63c-641f-4a59-8445-20cb03bad0e8" providerId="ADAL" clId="{C126CAF8-B285-429C-8B67-8995D397EFA1}" dt="2022-04-23T06:40:31.783" v="4449" actId="20577"/>
          <ac:spMkLst>
            <pc:docMk/>
            <pc:sldMk cId="2541625005" sldId="287"/>
            <ac:spMk id="2" creationId="{57F09A74-1CB6-40E6-95C3-3179AF9B858E}"/>
          </ac:spMkLst>
        </pc:spChg>
        <pc:spChg chg="mod">
          <ac:chgData name="#JIANG ZIXING#" userId="3592c63c-641f-4a59-8445-20cb03bad0e8" providerId="ADAL" clId="{C126CAF8-B285-429C-8B67-8995D397EFA1}" dt="2022-04-23T06:39:21.824" v="4433" actId="20577"/>
          <ac:spMkLst>
            <pc:docMk/>
            <pc:sldMk cId="2541625005" sldId="287"/>
            <ac:spMk id="4" creationId="{2E56CB02-5BB8-4149-B461-9D6E97B8D97F}"/>
          </ac:spMkLst>
        </pc:spChg>
        <pc:spChg chg="mod">
          <ac:chgData name="#JIANG ZIXING#" userId="3592c63c-641f-4a59-8445-20cb03bad0e8" providerId="ADAL" clId="{C126CAF8-B285-429C-8B67-8995D397EFA1}" dt="2022-04-23T06:39:11.581" v="4396" actId="21"/>
          <ac:spMkLst>
            <pc:docMk/>
            <pc:sldMk cId="2541625005" sldId="287"/>
            <ac:spMk id="5" creationId="{2E4F859A-4955-4F9E-99AC-FBADF8B6B182}"/>
          </ac:spMkLst>
        </pc:spChg>
      </pc:sldChg>
      <pc:sldChg chg="addSp modSp del mod ord">
        <pc:chgData name="#JIANG ZIXING#" userId="3592c63c-641f-4a59-8445-20cb03bad0e8" providerId="ADAL" clId="{C126CAF8-B285-429C-8B67-8995D397EFA1}" dt="2022-04-23T06:22:08.488" v="2803" actId="47"/>
        <pc:sldMkLst>
          <pc:docMk/>
          <pc:sldMk cId="479479254" sldId="288"/>
        </pc:sldMkLst>
        <pc:spChg chg="mod">
          <ac:chgData name="#JIANG ZIXING#" userId="3592c63c-641f-4a59-8445-20cb03bad0e8" providerId="ADAL" clId="{C126CAF8-B285-429C-8B67-8995D397EFA1}" dt="2022-04-23T06:06:24.816" v="1715" actId="20577"/>
          <ac:spMkLst>
            <pc:docMk/>
            <pc:sldMk cId="479479254" sldId="288"/>
            <ac:spMk id="4" creationId="{2388CA49-83A4-4CD6-BACB-8111F0CBB19F}"/>
          </ac:spMkLst>
        </pc:spChg>
        <pc:picChg chg="add mod">
          <ac:chgData name="#JIANG ZIXING#" userId="3592c63c-641f-4a59-8445-20cb03bad0e8" providerId="ADAL" clId="{C126CAF8-B285-429C-8B67-8995D397EFA1}" dt="2022-04-23T06:19:25.394" v="2522" actId="1076"/>
          <ac:picMkLst>
            <pc:docMk/>
            <pc:sldMk cId="479479254" sldId="288"/>
            <ac:picMk id="6" creationId="{ACD50572-8949-4E56-B25C-0A596D5D011D}"/>
          </ac:picMkLst>
        </pc:picChg>
      </pc:sldChg>
      <pc:sldChg chg="addSp delSp modSp new mod ord modShow">
        <pc:chgData name="#JIANG ZIXING#" userId="3592c63c-641f-4a59-8445-20cb03bad0e8" providerId="ADAL" clId="{C126CAF8-B285-429C-8B67-8995D397EFA1}" dt="2022-04-24T14:23:35.747" v="12204" actId="729"/>
        <pc:sldMkLst>
          <pc:docMk/>
          <pc:sldMk cId="2466290095" sldId="289"/>
        </pc:sldMkLst>
        <pc:spChg chg="mod">
          <ac:chgData name="#JIANG ZIXING#" userId="3592c63c-641f-4a59-8445-20cb03bad0e8" providerId="ADAL" clId="{C126CAF8-B285-429C-8B67-8995D397EFA1}" dt="2022-04-23T06:20:18.304" v="2625" actId="20577"/>
          <ac:spMkLst>
            <pc:docMk/>
            <pc:sldMk cId="2466290095" sldId="289"/>
            <ac:spMk id="2" creationId="{E41ED8D3-2AB6-4B54-AB08-CAB77096FEE7}"/>
          </ac:spMkLst>
        </pc:spChg>
        <pc:spChg chg="mod">
          <ac:chgData name="#JIANG ZIXING#" userId="3592c63c-641f-4a59-8445-20cb03bad0e8" providerId="ADAL" clId="{C126CAF8-B285-429C-8B67-8995D397EFA1}" dt="2022-04-23T06:20:30.471" v="2687" actId="20577"/>
          <ac:spMkLst>
            <pc:docMk/>
            <pc:sldMk cId="2466290095" sldId="289"/>
            <ac:spMk id="4" creationId="{6C9138D9-7EC8-4348-8E02-4658BBE87199}"/>
          </ac:spMkLst>
        </pc:spChg>
        <pc:spChg chg="add mod">
          <ac:chgData name="#JIANG ZIXING#" userId="3592c63c-641f-4a59-8445-20cb03bad0e8" providerId="ADAL" clId="{C126CAF8-B285-429C-8B67-8995D397EFA1}" dt="2022-04-23T06:29:49.859" v="3401" actId="20577"/>
          <ac:spMkLst>
            <pc:docMk/>
            <pc:sldMk cId="2466290095" sldId="289"/>
            <ac:spMk id="5" creationId="{775AF870-DF78-467E-AF65-16FBD5C55D01}"/>
          </ac:spMkLst>
        </pc:spChg>
        <pc:picChg chg="add del mod">
          <ac:chgData name="#JIANG ZIXING#" userId="3592c63c-641f-4a59-8445-20cb03bad0e8" providerId="ADAL" clId="{C126CAF8-B285-429C-8B67-8995D397EFA1}" dt="2022-04-23T06:20:39.162" v="2689" actId="21"/>
          <ac:picMkLst>
            <pc:docMk/>
            <pc:sldMk cId="2466290095" sldId="289"/>
            <ac:picMk id="6" creationId="{19933F74-3019-4BB9-A658-AA540F274F84}"/>
          </ac:picMkLst>
        </pc:picChg>
      </pc:sldChg>
      <pc:sldChg chg="modSp new del mod ord">
        <pc:chgData name="#JIANG ZIXING#" userId="3592c63c-641f-4a59-8445-20cb03bad0e8" providerId="ADAL" clId="{C126CAF8-B285-429C-8B67-8995D397EFA1}" dt="2022-04-23T06:06:17.267" v="1680" actId="47"/>
        <pc:sldMkLst>
          <pc:docMk/>
          <pc:sldMk cId="3700733368" sldId="289"/>
        </pc:sldMkLst>
        <pc:spChg chg="mod">
          <ac:chgData name="#JIANG ZIXING#" userId="3592c63c-641f-4a59-8445-20cb03bad0e8" providerId="ADAL" clId="{C126CAF8-B285-429C-8B67-8995D397EFA1}" dt="2022-04-23T06:06:06.672" v="1679" actId="20577"/>
          <ac:spMkLst>
            <pc:docMk/>
            <pc:sldMk cId="3700733368" sldId="289"/>
            <ac:spMk id="2" creationId="{30BF3447-A847-4585-AB4C-A4D01B6F3925}"/>
          </ac:spMkLst>
        </pc:spChg>
      </pc:sldChg>
      <pc:sldChg chg="new del">
        <pc:chgData name="#JIANG ZIXING#" userId="3592c63c-641f-4a59-8445-20cb03bad0e8" providerId="ADAL" clId="{C126CAF8-B285-429C-8B67-8995D397EFA1}" dt="2022-04-23T06:09:46.491" v="1807" actId="680"/>
        <pc:sldMkLst>
          <pc:docMk/>
          <pc:sldMk cId="3807951750" sldId="289"/>
        </pc:sldMkLst>
      </pc:sldChg>
      <pc:sldChg chg="new del">
        <pc:chgData name="#JIANG ZIXING#" userId="3592c63c-641f-4a59-8445-20cb03bad0e8" providerId="ADAL" clId="{C126CAF8-B285-429C-8B67-8995D397EFA1}" dt="2022-04-23T06:08:54.713" v="1805" actId="680"/>
        <pc:sldMkLst>
          <pc:docMk/>
          <pc:sldMk cId="4205392609" sldId="289"/>
        </pc:sldMkLst>
      </pc:sldChg>
      <pc:sldChg chg="addSp modSp mod">
        <pc:chgData name="#JIANG ZIXING#" userId="3592c63c-641f-4a59-8445-20cb03bad0e8" providerId="ADAL" clId="{C126CAF8-B285-429C-8B67-8995D397EFA1}" dt="2022-04-23T06:17:23.289" v="2368" actId="5793"/>
        <pc:sldMkLst>
          <pc:docMk/>
          <pc:sldMk cId="1440353310" sldId="290"/>
        </pc:sldMkLst>
        <pc:spChg chg="add mod">
          <ac:chgData name="#JIANG ZIXING#" userId="3592c63c-641f-4a59-8445-20cb03bad0e8" providerId="ADAL" clId="{C126CAF8-B285-429C-8B67-8995D397EFA1}" dt="2022-04-23T06:17:23.289" v="2368" actId="5793"/>
          <ac:spMkLst>
            <pc:docMk/>
            <pc:sldMk cId="1440353310" sldId="290"/>
            <ac:spMk id="6" creationId="{9BA2B0D7-5839-4E9B-BC0B-4D3DB284655D}"/>
          </ac:spMkLst>
        </pc:spChg>
      </pc:sldChg>
      <pc:sldChg chg="new del">
        <pc:chgData name="#JIANG ZIXING#" userId="3592c63c-641f-4a59-8445-20cb03bad0e8" providerId="ADAL" clId="{C126CAF8-B285-429C-8B67-8995D397EFA1}" dt="2022-04-23T06:14:30.318" v="2124" actId="680"/>
        <pc:sldMkLst>
          <pc:docMk/>
          <pc:sldMk cId="3098871766" sldId="291"/>
        </pc:sldMkLst>
      </pc:sldChg>
      <pc:sldChg chg="addSp delSp modSp new mod ord">
        <pc:chgData name="#JIANG ZIXING#" userId="3592c63c-641f-4a59-8445-20cb03bad0e8" providerId="ADAL" clId="{C126CAF8-B285-429C-8B67-8995D397EFA1}" dt="2022-04-24T14:37:17.788" v="12728" actId="1076"/>
        <pc:sldMkLst>
          <pc:docMk/>
          <pc:sldMk cId="4007558214" sldId="291"/>
        </pc:sldMkLst>
        <pc:spChg chg="del mod">
          <ac:chgData name="#JIANG ZIXING#" userId="3592c63c-641f-4a59-8445-20cb03bad0e8" providerId="ADAL" clId="{C126CAF8-B285-429C-8B67-8995D397EFA1}" dt="2022-04-23T06:22:02.608" v="2800" actId="478"/>
          <ac:spMkLst>
            <pc:docMk/>
            <pc:sldMk cId="4007558214" sldId="291"/>
            <ac:spMk id="2" creationId="{005C7F17-670A-41AE-B81E-7B41551A32D6}"/>
          </ac:spMkLst>
        </pc:spChg>
        <pc:spChg chg="del">
          <ac:chgData name="#JIANG ZIXING#" userId="3592c63c-641f-4a59-8445-20cb03bad0e8" providerId="ADAL" clId="{C126CAF8-B285-429C-8B67-8995D397EFA1}" dt="2022-04-23T06:22:02.608" v="2800" actId="478"/>
          <ac:spMkLst>
            <pc:docMk/>
            <pc:sldMk cId="4007558214" sldId="291"/>
            <ac:spMk id="3" creationId="{806625A5-461F-4F4D-976D-58863DF91BA7}"/>
          </ac:spMkLst>
        </pc:spChg>
        <pc:spChg chg="del mod">
          <ac:chgData name="#JIANG ZIXING#" userId="3592c63c-641f-4a59-8445-20cb03bad0e8" providerId="ADAL" clId="{C126CAF8-B285-429C-8B67-8995D397EFA1}" dt="2022-04-23T06:22:02.608" v="2800" actId="478"/>
          <ac:spMkLst>
            <pc:docMk/>
            <pc:sldMk cId="4007558214" sldId="291"/>
            <ac:spMk id="4" creationId="{5B8A1CD3-7CCD-4D5A-A15E-6DB4E3EB50E6}"/>
          </ac:spMkLst>
        </pc:spChg>
        <pc:spChg chg="add del mod">
          <ac:chgData name="#JIANG ZIXING#" userId="3592c63c-641f-4a59-8445-20cb03bad0e8" providerId="ADAL" clId="{C126CAF8-B285-429C-8B67-8995D397EFA1}" dt="2022-04-23T06:22:02.608" v="2800" actId="478"/>
          <ac:spMkLst>
            <pc:docMk/>
            <pc:sldMk cId="4007558214" sldId="291"/>
            <ac:spMk id="5" creationId="{DF500ACA-F6D0-4490-9DE5-56C9379B0AE2}"/>
          </ac:spMkLst>
        </pc:spChg>
        <pc:spChg chg="add del mod">
          <ac:chgData name="#JIANG ZIXING#" userId="3592c63c-641f-4a59-8445-20cb03bad0e8" providerId="ADAL" clId="{C126CAF8-B285-429C-8B67-8995D397EFA1}" dt="2022-04-23T06:22:02.608" v="2800" actId="478"/>
          <ac:spMkLst>
            <pc:docMk/>
            <pc:sldMk cId="4007558214" sldId="291"/>
            <ac:spMk id="6" creationId="{A3EAD43F-6F7F-4866-A37D-3D2A06046600}"/>
          </ac:spMkLst>
        </pc:spChg>
        <pc:spChg chg="add del mod">
          <ac:chgData name="#JIANG ZIXING#" userId="3592c63c-641f-4a59-8445-20cb03bad0e8" providerId="ADAL" clId="{C126CAF8-B285-429C-8B67-8995D397EFA1}" dt="2022-04-23T06:22:02.608" v="2800" actId="478"/>
          <ac:spMkLst>
            <pc:docMk/>
            <pc:sldMk cId="4007558214" sldId="291"/>
            <ac:spMk id="7" creationId="{B1ECEF3E-B703-4224-A7B0-FD29B23F6EF7}"/>
          </ac:spMkLst>
        </pc:spChg>
        <pc:spChg chg="add del mod">
          <ac:chgData name="#JIANG ZIXING#" userId="3592c63c-641f-4a59-8445-20cb03bad0e8" providerId="ADAL" clId="{C126CAF8-B285-429C-8B67-8995D397EFA1}" dt="2022-04-23T06:22:02.608" v="2800" actId="478"/>
          <ac:spMkLst>
            <pc:docMk/>
            <pc:sldMk cId="4007558214" sldId="291"/>
            <ac:spMk id="8" creationId="{64B45CB4-2403-4D5C-97FF-D342659A777A}"/>
          </ac:spMkLst>
        </pc:spChg>
        <pc:spChg chg="add del mod">
          <ac:chgData name="#JIANG ZIXING#" userId="3592c63c-641f-4a59-8445-20cb03bad0e8" providerId="ADAL" clId="{C126CAF8-B285-429C-8B67-8995D397EFA1}" dt="2022-04-23T06:22:02.608" v="2800" actId="478"/>
          <ac:spMkLst>
            <pc:docMk/>
            <pc:sldMk cId="4007558214" sldId="291"/>
            <ac:spMk id="9" creationId="{6B5A760D-3EDC-4F78-A4B8-C9C116175C3C}"/>
          </ac:spMkLst>
        </pc:spChg>
        <pc:spChg chg="add del mod">
          <ac:chgData name="#JIANG ZIXING#" userId="3592c63c-641f-4a59-8445-20cb03bad0e8" providerId="ADAL" clId="{C126CAF8-B285-429C-8B67-8995D397EFA1}" dt="2022-04-23T06:22:05.128" v="2801" actId="478"/>
          <ac:spMkLst>
            <pc:docMk/>
            <pc:sldMk cId="4007558214" sldId="291"/>
            <ac:spMk id="12" creationId="{31E822CE-71CF-4838-ABF3-3075026F0B89}"/>
          </ac:spMkLst>
        </pc:spChg>
        <pc:spChg chg="add del mod">
          <ac:chgData name="#JIANG ZIXING#" userId="3592c63c-641f-4a59-8445-20cb03bad0e8" providerId="ADAL" clId="{C126CAF8-B285-429C-8B67-8995D397EFA1}" dt="2022-04-23T06:22:05.128" v="2801" actId="478"/>
          <ac:spMkLst>
            <pc:docMk/>
            <pc:sldMk cId="4007558214" sldId="291"/>
            <ac:spMk id="14" creationId="{30315BCB-2B58-41E8-92F8-2BBC34146435}"/>
          </ac:spMkLst>
        </pc:spChg>
        <pc:spChg chg="add mod">
          <ac:chgData name="#JIANG ZIXING#" userId="3592c63c-641f-4a59-8445-20cb03bad0e8" providerId="ADAL" clId="{C126CAF8-B285-429C-8B67-8995D397EFA1}" dt="2022-04-23T06:22:05.560" v="2802"/>
          <ac:spMkLst>
            <pc:docMk/>
            <pc:sldMk cId="4007558214" sldId="291"/>
            <ac:spMk id="15" creationId="{85A0AA28-9D40-4712-A93A-D275D662FA28}"/>
          </ac:spMkLst>
        </pc:spChg>
        <pc:spChg chg="add mod">
          <ac:chgData name="#JIANG ZIXING#" userId="3592c63c-641f-4a59-8445-20cb03bad0e8" providerId="ADAL" clId="{C126CAF8-B285-429C-8B67-8995D397EFA1}" dt="2022-04-23T06:22:05.560" v="2802"/>
          <ac:spMkLst>
            <pc:docMk/>
            <pc:sldMk cId="4007558214" sldId="291"/>
            <ac:spMk id="16" creationId="{5DE9DB00-B816-4CAD-994C-6EAD53DC58B4}"/>
          </ac:spMkLst>
        </pc:spChg>
        <pc:spChg chg="add mod">
          <ac:chgData name="#JIANG ZIXING#" userId="3592c63c-641f-4a59-8445-20cb03bad0e8" providerId="ADAL" clId="{C126CAF8-B285-429C-8B67-8995D397EFA1}" dt="2022-04-23T06:22:05.560" v="2802"/>
          <ac:spMkLst>
            <pc:docMk/>
            <pc:sldMk cId="4007558214" sldId="291"/>
            <ac:spMk id="17" creationId="{DFC42D1F-759A-4202-B994-26F01D9EDF93}"/>
          </ac:spMkLst>
        </pc:spChg>
        <pc:spChg chg="add mod">
          <ac:chgData name="#JIANG ZIXING#" userId="3592c63c-641f-4a59-8445-20cb03bad0e8" providerId="ADAL" clId="{C126CAF8-B285-429C-8B67-8995D397EFA1}" dt="2022-04-23T06:22:05.560" v="2802"/>
          <ac:spMkLst>
            <pc:docMk/>
            <pc:sldMk cId="4007558214" sldId="291"/>
            <ac:spMk id="18" creationId="{DE426EC3-06C8-4435-8F8E-D719C638E710}"/>
          </ac:spMkLst>
        </pc:spChg>
        <pc:spChg chg="del">
          <ac:chgData name="#JIANG ZIXING#" userId="3592c63c-641f-4a59-8445-20cb03bad0e8" providerId="ADAL" clId="{C126CAF8-B285-429C-8B67-8995D397EFA1}" dt="2022-04-24T14:36:57.056" v="12702" actId="478"/>
          <ac:spMkLst>
            <pc:docMk/>
            <pc:sldMk cId="4007558214" sldId="291"/>
            <ac:spMk id="20" creationId="{505BD265-55ED-4218-A34A-D7D0C71E08AF}"/>
          </ac:spMkLst>
        </pc:spChg>
        <pc:spChg chg="del">
          <ac:chgData name="#JIANG ZIXING#" userId="3592c63c-641f-4a59-8445-20cb03bad0e8" providerId="ADAL" clId="{C126CAF8-B285-429C-8B67-8995D397EFA1}" dt="2022-04-24T14:37:12.711" v="12726" actId="478"/>
          <ac:spMkLst>
            <pc:docMk/>
            <pc:sldMk cId="4007558214" sldId="291"/>
            <ac:spMk id="22" creationId="{699C2A55-1895-4E00-AA9A-585A63484119}"/>
          </ac:spMkLst>
        </pc:spChg>
        <pc:spChg chg="add mod">
          <ac:chgData name="#JIANG ZIXING#" userId="3592c63c-641f-4a59-8445-20cb03bad0e8" providerId="ADAL" clId="{C126CAF8-B285-429C-8B67-8995D397EFA1}" dt="2022-04-24T14:37:02.456" v="12704" actId="1076"/>
          <ac:spMkLst>
            <pc:docMk/>
            <pc:sldMk cId="4007558214" sldId="291"/>
            <ac:spMk id="27" creationId="{4684CCA0-37E4-44DD-9A5F-AD1F459A5FAD}"/>
          </ac:spMkLst>
        </pc:spChg>
        <pc:spChg chg="add mod">
          <ac:chgData name="#JIANG ZIXING#" userId="3592c63c-641f-4a59-8445-20cb03bad0e8" providerId="ADAL" clId="{C126CAF8-B285-429C-8B67-8995D397EFA1}" dt="2022-04-24T14:37:17.788" v="12728" actId="1076"/>
          <ac:spMkLst>
            <pc:docMk/>
            <pc:sldMk cId="4007558214" sldId="291"/>
            <ac:spMk id="28" creationId="{511CC924-2168-4C08-B0AF-CE71C9DA872C}"/>
          </ac:spMkLst>
        </pc:spChg>
        <pc:picChg chg="add del mod">
          <ac:chgData name="#JIANG ZIXING#" userId="3592c63c-641f-4a59-8445-20cb03bad0e8" providerId="ADAL" clId="{C126CAF8-B285-429C-8B67-8995D397EFA1}" dt="2022-04-23T06:22:02.608" v="2800" actId="478"/>
          <ac:picMkLst>
            <pc:docMk/>
            <pc:sldMk cId="4007558214" sldId="291"/>
            <ac:picMk id="10" creationId="{0FDFD53F-2D35-4680-B686-489D40644305}"/>
          </ac:picMkLst>
        </pc:picChg>
        <pc:picChg chg="add mod">
          <ac:chgData name="#JIANG ZIXING#" userId="3592c63c-641f-4a59-8445-20cb03bad0e8" providerId="ADAL" clId="{C126CAF8-B285-429C-8B67-8995D397EFA1}" dt="2022-04-23T06:22:05.560" v="2802"/>
          <ac:picMkLst>
            <pc:docMk/>
            <pc:sldMk cId="4007558214" sldId="291"/>
            <ac:picMk id="19" creationId="{6A86BB14-90C5-4B64-B040-5632BFE54E02}"/>
          </ac:picMkLst>
        </pc:picChg>
        <pc:cxnChg chg="del">
          <ac:chgData name="#JIANG ZIXING#" userId="3592c63c-641f-4a59-8445-20cb03bad0e8" providerId="ADAL" clId="{C126CAF8-B285-429C-8B67-8995D397EFA1}" dt="2022-04-24T14:36:58.791" v="12703" actId="478"/>
          <ac:cxnSpMkLst>
            <pc:docMk/>
            <pc:sldMk cId="4007558214" sldId="291"/>
            <ac:cxnSpMk id="21" creationId="{D6B75396-4BAB-4FF3-90E8-64EE3AFCEBE4}"/>
          </ac:cxnSpMkLst>
        </pc:cxnChg>
        <pc:cxnChg chg="del">
          <ac:chgData name="#JIANG ZIXING#" userId="3592c63c-641f-4a59-8445-20cb03bad0e8" providerId="ADAL" clId="{C126CAF8-B285-429C-8B67-8995D397EFA1}" dt="2022-04-24T14:37:14.104" v="12727" actId="478"/>
          <ac:cxnSpMkLst>
            <pc:docMk/>
            <pc:sldMk cId="4007558214" sldId="291"/>
            <ac:cxnSpMk id="23" creationId="{BFA73A1A-B19E-45B4-B5D0-44E3BB92EB77}"/>
          </ac:cxnSpMkLst>
        </pc:cxnChg>
      </pc:sldChg>
      <pc:sldChg chg="addSp delSp modSp new del mod">
        <pc:chgData name="#JIANG ZIXING#" userId="3592c63c-641f-4a59-8445-20cb03bad0e8" providerId="ADAL" clId="{C126CAF8-B285-429C-8B67-8995D397EFA1}" dt="2022-04-23T06:18:15.880" v="2420" actId="47"/>
        <pc:sldMkLst>
          <pc:docMk/>
          <pc:sldMk cId="1086706047" sldId="292"/>
        </pc:sldMkLst>
        <pc:spChg chg="mod">
          <ac:chgData name="#JIANG ZIXING#" userId="3592c63c-641f-4a59-8445-20cb03bad0e8" providerId="ADAL" clId="{C126CAF8-B285-429C-8B67-8995D397EFA1}" dt="2022-04-23T06:17:29.865" v="2384" actId="5793"/>
          <ac:spMkLst>
            <pc:docMk/>
            <pc:sldMk cId="1086706047" sldId="292"/>
            <ac:spMk id="2" creationId="{BFC25E4F-782F-4FAC-8792-1192BD0AE035}"/>
          </ac:spMkLst>
        </pc:spChg>
        <pc:spChg chg="add del mod">
          <ac:chgData name="#JIANG ZIXING#" userId="3592c63c-641f-4a59-8445-20cb03bad0e8" providerId="ADAL" clId="{C126CAF8-B285-429C-8B67-8995D397EFA1}" dt="2022-04-23T06:18:12.639" v="2418" actId="21"/>
          <ac:spMkLst>
            <pc:docMk/>
            <pc:sldMk cId="1086706047" sldId="292"/>
            <ac:spMk id="6" creationId="{57D93C19-F5F5-4D6B-9573-C6D82ABD0D07}"/>
          </ac:spMkLst>
        </pc:spChg>
      </pc:sldChg>
      <pc:sldChg chg="addSp modSp new mod modShow">
        <pc:chgData name="#JIANG ZIXING#" userId="3592c63c-641f-4a59-8445-20cb03bad0e8" providerId="ADAL" clId="{C126CAF8-B285-429C-8B67-8995D397EFA1}" dt="2022-04-24T14:29:26.423" v="12227" actId="729"/>
        <pc:sldMkLst>
          <pc:docMk/>
          <pc:sldMk cId="3451099779" sldId="292"/>
        </pc:sldMkLst>
        <pc:spChg chg="mod">
          <ac:chgData name="#JIANG ZIXING#" userId="3592c63c-641f-4a59-8445-20cb03bad0e8" providerId="ADAL" clId="{C126CAF8-B285-429C-8B67-8995D397EFA1}" dt="2022-04-23T06:22:53.601" v="2837" actId="20577"/>
          <ac:spMkLst>
            <pc:docMk/>
            <pc:sldMk cId="3451099779" sldId="292"/>
            <ac:spMk id="2" creationId="{24609427-9B41-4927-8EF4-2D82A172E065}"/>
          </ac:spMkLst>
        </pc:spChg>
        <pc:spChg chg="mod">
          <ac:chgData name="#JIANG ZIXING#" userId="3592c63c-641f-4a59-8445-20cb03bad0e8" providerId="ADAL" clId="{C126CAF8-B285-429C-8B67-8995D397EFA1}" dt="2022-04-23T07:07:47.383" v="6063" actId="20577"/>
          <ac:spMkLst>
            <pc:docMk/>
            <pc:sldMk cId="3451099779" sldId="292"/>
            <ac:spMk id="4" creationId="{ED6AF9E8-0CE5-43BE-AC79-87456EC0AD48}"/>
          </ac:spMkLst>
        </pc:spChg>
        <pc:spChg chg="add mod">
          <ac:chgData name="#JIANG ZIXING#" userId="3592c63c-641f-4a59-8445-20cb03bad0e8" providerId="ADAL" clId="{C126CAF8-B285-429C-8B67-8995D397EFA1}" dt="2022-04-23T06:33:09.176" v="3578" actId="20577"/>
          <ac:spMkLst>
            <pc:docMk/>
            <pc:sldMk cId="3451099779" sldId="292"/>
            <ac:spMk id="5" creationId="{3529EC21-EC9D-44D5-A3A8-E20F130FF937}"/>
          </ac:spMkLst>
        </pc:spChg>
        <pc:picChg chg="add mod">
          <ac:chgData name="#JIANG ZIXING#" userId="3592c63c-641f-4a59-8445-20cb03bad0e8" providerId="ADAL" clId="{C126CAF8-B285-429C-8B67-8995D397EFA1}" dt="2022-04-24T14:29:20.423" v="12226" actId="1076"/>
          <ac:picMkLst>
            <pc:docMk/>
            <pc:sldMk cId="3451099779" sldId="292"/>
            <ac:picMk id="7" creationId="{07CE0B08-E1FC-40AF-BF35-F2BBF088601D}"/>
          </ac:picMkLst>
        </pc:picChg>
      </pc:sldChg>
      <pc:sldChg chg="addSp modSp new mod">
        <pc:chgData name="#JIANG ZIXING#" userId="3592c63c-641f-4a59-8445-20cb03bad0e8" providerId="ADAL" clId="{C126CAF8-B285-429C-8B67-8995D397EFA1}" dt="2022-04-23T06:39:14.184" v="4399"/>
        <pc:sldMkLst>
          <pc:docMk/>
          <pc:sldMk cId="4091278865" sldId="293"/>
        </pc:sldMkLst>
        <pc:spChg chg="mod">
          <ac:chgData name="#JIANG ZIXING#" userId="3592c63c-641f-4a59-8445-20cb03bad0e8" providerId="ADAL" clId="{C126CAF8-B285-429C-8B67-8995D397EFA1}" dt="2022-04-23T06:38:44.071" v="4389" actId="20577"/>
          <ac:spMkLst>
            <pc:docMk/>
            <pc:sldMk cId="4091278865" sldId="293"/>
            <ac:spMk id="2" creationId="{A23F7FCD-C47B-47E1-99D2-FA6AA3D7834C}"/>
          </ac:spMkLst>
        </pc:spChg>
        <pc:spChg chg="add mod">
          <ac:chgData name="#JIANG ZIXING#" userId="3592c63c-641f-4a59-8445-20cb03bad0e8" providerId="ADAL" clId="{C126CAF8-B285-429C-8B67-8995D397EFA1}" dt="2022-04-23T06:39:14.184" v="4399"/>
          <ac:spMkLst>
            <pc:docMk/>
            <pc:sldMk cId="4091278865" sldId="293"/>
            <ac:spMk id="6" creationId="{BCC9370D-C287-4F1F-83AC-813886600491}"/>
          </ac:spMkLst>
        </pc:spChg>
      </pc:sldChg>
      <pc:sldChg chg="modSp new mod">
        <pc:chgData name="#JIANG ZIXING#" userId="3592c63c-641f-4a59-8445-20cb03bad0e8" providerId="ADAL" clId="{C126CAF8-B285-429C-8B67-8995D397EFA1}" dt="2022-04-23T06:56:00.648" v="5406" actId="20577"/>
        <pc:sldMkLst>
          <pc:docMk/>
          <pc:sldMk cId="2584178463" sldId="294"/>
        </pc:sldMkLst>
        <pc:spChg chg="mod">
          <ac:chgData name="#JIANG ZIXING#" userId="3592c63c-641f-4a59-8445-20cb03bad0e8" providerId="ADAL" clId="{C126CAF8-B285-429C-8B67-8995D397EFA1}" dt="2022-04-23T06:46:15.750" v="4893" actId="20577"/>
          <ac:spMkLst>
            <pc:docMk/>
            <pc:sldMk cId="2584178463" sldId="294"/>
            <ac:spMk id="2" creationId="{1A3931C1-1A81-4841-9E71-7128636CA61F}"/>
          </ac:spMkLst>
        </pc:spChg>
        <pc:spChg chg="mod">
          <ac:chgData name="#JIANG ZIXING#" userId="3592c63c-641f-4a59-8445-20cb03bad0e8" providerId="ADAL" clId="{C126CAF8-B285-429C-8B67-8995D397EFA1}" dt="2022-04-23T06:56:00.648" v="5406" actId="20577"/>
          <ac:spMkLst>
            <pc:docMk/>
            <pc:sldMk cId="2584178463" sldId="294"/>
            <ac:spMk id="6" creationId="{EEF97FEF-0ED0-4EC9-818C-F6C011640879}"/>
          </ac:spMkLst>
        </pc:spChg>
      </pc:sldChg>
      <pc:sldChg chg="addSp modSp new mod">
        <pc:chgData name="#JIANG ZIXING#" userId="3592c63c-641f-4a59-8445-20cb03bad0e8" providerId="ADAL" clId="{C126CAF8-B285-429C-8B67-8995D397EFA1}" dt="2022-04-24T15:32:10.749" v="13760" actId="14100"/>
        <pc:sldMkLst>
          <pc:docMk/>
          <pc:sldMk cId="1476243779" sldId="295"/>
        </pc:sldMkLst>
        <pc:spChg chg="mod">
          <ac:chgData name="#JIANG ZIXING#" userId="3592c63c-641f-4a59-8445-20cb03bad0e8" providerId="ADAL" clId="{C126CAF8-B285-429C-8B67-8995D397EFA1}" dt="2022-04-23T07:10:14.087" v="6141" actId="20577"/>
          <ac:spMkLst>
            <pc:docMk/>
            <pc:sldMk cId="1476243779" sldId="295"/>
            <ac:spMk id="2" creationId="{A4985FD5-75B0-495E-B746-227ABF6135C8}"/>
          </ac:spMkLst>
        </pc:spChg>
        <pc:spChg chg="mod">
          <ac:chgData name="#JIANG ZIXING#" userId="3592c63c-641f-4a59-8445-20cb03bad0e8" providerId="ADAL" clId="{C126CAF8-B285-429C-8B67-8995D397EFA1}" dt="2022-04-23T07:10:45.752" v="6191" actId="20577"/>
          <ac:spMkLst>
            <pc:docMk/>
            <pc:sldMk cId="1476243779" sldId="295"/>
            <ac:spMk id="4" creationId="{0CE9801F-A8D1-4977-95BF-DB8CCA0335BF}"/>
          </ac:spMkLst>
        </pc:spChg>
        <pc:spChg chg="add mod">
          <ac:chgData name="#JIANG ZIXING#" userId="3592c63c-641f-4a59-8445-20cb03bad0e8" providerId="ADAL" clId="{C126CAF8-B285-429C-8B67-8995D397EFA1}" dt="2022-04-24T15:31:47.268" v="13714" actId="1076"/>
          <ac:spMkLst>
            <pc:docMk/>
            <pc:sldMk cId="1476243779" sldId="295"/>
            <ac:spMk id="18" creationId="{FBBC06CA-F4A2-4E1D-B496-EAC2519100AE}"/>
          </ac:spMkLst>
        </pc:spChg>
        <pc:spChg chg="add mod">
          <ac:chgData name="#JIANG ZIXING#" userId="3592c63c-641f-4a59-8445-20cb03bad0e8" providerId="ADAL" clId="{C126CAF8-B285-429C-8B67-8995D397EFA1}" dt="2022-04-24T15:32:10.749" v="13760" actId="14100"/>
          <ac:spMkLst>
            <pc:docMk/>
            <pc:sldMk cId="1476243779" sldId="295"/>
            <ac:spMk id="19" creationId="{A055AEE5-BD3C-43CC-8B4C-4B8C97691919}"/>
          </ac:spMkLst>
        </pc:spChg>
        <pc:picChg chg="add mod">
          <ac:chgData name="#JIANG ZIXING#" userId="3592c63c-641f-4a59-8445-20cb03bad0e8" providerId="ADAL" clId="{C126CAF8-B285-429C-8B67-8995D397EFA1}" dt="2022-04-24T15:31:48.694" v="13715" actId="1076"/>
          <ac:picMkLst>
            <pc:docMk/>
            <pc:sldMk cId="1476243779" sldId="295"/>
            <ac:picMk id="12" creationId="{5C80F675-30EE-4D75-82E9-1B954B3982CA}"/>
          </ac:picMkLst>
        </pc:picChg>
      </pc:sldChg>
      <pc:sldChg chg="addSp delSp modSp new mod modNotesTx">
        <pc:chgData name="#JIANG ZIXING#" userId="3592c63c-641f-4a59-8445-20cb03bad0e8" providerId="ADAL" clId="{C126CAF8-B285-429C-8B67-8995D397EFA1}" dt="2022-04-24T14:48:12.543" v="12790" actId="20577"/>
        <pc:sldMkLst>
          <pc:docMk/>
          <pc:sldMk cId="1430715833" sldId="336"/>
        </pc:sldMkLst>
        <pc:spChg chg="del">
          <ac:chgData name="#JIANG ZIXING#" userId="3592c63c-641f-4a59-8445-20cb03bad0e8" providerId="ADAL" clId="{C126CAF8-B285-429C-8B67-8995D397EFA1}" dt="2022-04-24T08:19:25.696" v="7011" actId="478"/>
          <ac:spMkLst>
            <pc:docMk/>
            <pc:sldMk cId="1430715833" sldId="336"/>
            <ac:spMk id="2" creationId="{2B2FF669-4559-4736-96B7-2E1B564E0621}"/>
          </ac:spMkLst>
        </pc:spChg>
        <pc:spChg chg="del">
          <ac:chgData name="#JIANG ZIXING#" userId="3592c63c-641f-4a59-8445-20cb03bad0e8" providerId="ADAL" clId="{C126CAF8-B285-429C-8B67-8995D397EFA1}" dt="2022-04-24T08:19:25.696" v="7011" actId="478"/>
          <ac:spMkLst>
            <pc:docMk/>
            <pc:sldMk cId="1430715833" sldId="336"/>
            <ac:spMk id="4" creationId="{84038B57-F790-4410-A6F9-D17EDE03A3E7}"/>
          </ac:spMkLst>
        </pc:spChg>
        <pc:spChg chg="mod">
          <ac:chgData name="#JIANG ZIXING#" userId="3592c63c-641f-4a59-8445-20cb03bad0e8" providerId="ADAL" clId="{C126CAF8-B285-429C-8B67-8995D397EFA1}" dt="2022-04-24T08:18:47.824" v="7008"/>
          <ac:spMkLst>
            <pc:docMk/>
            <pc:sldMk cId="1430715833" sldId="336"/>
            <ac:spMk id="8" creationId="{C35A9B45-7C19-4E4E-8495-ED8AC33339FA}"/>
          </ac:spMkLst>
        </pc:spChg>
        <pc:spChg chg="mod">
          <ac:chgData name="#JIANG ZIXING#" userId="3592c63c-641f-4a59-8445-20cb03bad0e8" providerId="ADAL" clId="{C126CAF8-B285-429C-8B67-8995D397EFA1}" dt="2022-04-24T08:18:47.824" v="7008"/>
          <ac:spMkLst>
            <pc:docMk/>
            <pc:sldMk cId="1430715833" sldId="336"/>
            <ac:spMk id="13" creationId="{C842713B-D628-425F-A532-F952B7166B22}"/>
          </ac:spMkLst>
        </pc:spChg>
        <pc:spChg chg="add mod">
          <ac:chgData name="#JIANG ZIXING#" userId="3592c63c-641f-4a59-8445-20cb03bad0e8" providerId="ADAL" clId="{C126CAF8-B285-429C-8B67-8995D397EFA1}" dt="2022-04-24T08:38:55.241" v="7695" actId="1076"/>
          <ac:spMkLst>
            <pc:docMk/>
            <pc:sldMk cId="1430715833" sldId="336"/>
            <ac:spMk id="15" creationId="{E37C1C60-61DE-42EB-B91C-AEFB5E4E15F6}"/>
          </ac:spMkLst>
        </pc:spChg>
        <pc:spChg chg="add mod">
          <ac:chgData name="#JIANG ZIXING#" userId="3592c63c-641f-4a59-8445-20cb03bad0e8" providerId="ADAL" clId="{C126CAF8-B285-429C-8B67-8995D397EFA1}" dt="2022-04-24T08:31:22.792" v="7372" actId="20577"/>
          <ac:spMkLst>
            <pc:docMk/>
            <pc:sldMk cId="1430715833" sldId="336"/>
            <ac:spMk id="16" creationId="{0002995C-7981-43FE-B109-BB646F619AF0}"/>
          </ac:spMkLst>
        </pc:spChg>
        <pc:spChg chg="add mod">
          <ac:chgData name="#JIANG ZIXING#" userId="3592c63c-641f-4a59-8445-20cb03bad0e8" providerId="ADAL" clId="{C126CAF8-B285-429C-8B67-8995D397EFA1}" dt="2022-04-24T08:19:26.208" v="7012"/>
          <ac:spMkLst>
            <pc:docMk/>
            <pc:sldMk cId="1430715833" sldId="336"/>
            <ac:spMk id="17" creationId="{02520940-983A-418E-8E81-D99AE36357BB}"/>
          </ac:spMkLst>
        </pc:spChg>
        <pc:spChg chg="add mod">
          <ac:chgData name="#JIANG ZIXING#" userId="3592c63c-641f-4a59-8445-20cb03bad0e8" providerId="ADAL" clId="{C126CAF8-B285-429C-8B67-8995D397EFA1}" dt="2022-04-24T08:32:02.568" v="7405" actId="20577"/>
          <ac:spMkLst>
            <pc:docMk/>
            <pc:sldMk cId="1430715833" sldId="336"/>
            <ac:spMk id="18" creationId="{40807422-FF26-43A3-A4A0-F0EDFA6161B5}"/>
          </ac:spMkLst>
        </pc:spChg>
        <pc:spChg chg="add del mod">
          <ac:chgData name="#JIANG ZIXING#" userId="3592c63c-641f-4a59-8445-20cb03bad0e8" providerId="ADAL" clId="{C126CAF8-B285-429C-8B67-8995D397EFA1}" dt="2022-04-24T08:19:40.428" v="7016"/>
          <ac:spMkLst>
            <pc:docMk/>
            <pc:sldMk cId="1430715833" sldId="336"/>
            <ac:spMk id="22" creationId="{AA9AB02C-4BA3-41BE-9115-32B9482AFA95}"/>
          </ac:spMkLst>
        </pc:spChg>
        <pc:spChg chg="add del mod">
          <ac:chgData name="#JIANG ZIXING#" userId="3592c63c-641f-4a59-8445-20cb03bad0e8" providerId="ADAL" clId="{C126CAF8-B285-429C-8B67-8995D397EFA1}" dt="2022-04-24T08:19:40.428" v="7016"/>
          <ac:spMkLst>
            <pc:docMk/>
            <pc:sldMk cId="1430715833" sldId="336"/>
            <ac:spMk id="23" creationId="{6A1BDA72-BD1E-4516-8114-06ED52E68FB0}"/>
          </ac:spMkLst>
        </pc:spChg>
        <pc:spChg chg="add del mod">
          <ac:chgData name="#JIANG ZIXING#" userId="3592c63c-641f-4a59-8445-20cb03bad0e8" providerId="ADAL" clId="{C126CAF8-B285-429C-8B67-8995D397EFA1}" dt="2022-04-24T08:19:40.428" v="7016"/>
          <ac:spMkLst>
            <pc:docMk/>
            <pc:sldMk cId="1430715833" sldId="336"/>
            <ac:spMk id="24" creationId="{B269E757-9A96-46F4-9661-65A2F98344F8}"/>
          </ac:spMkLst>
        </pc:spChg>
        <pc:spChg chg="add del mod">
          <ac:chgData name="#JIANG ZIXING#" userId="3592c63c-641f-4a59-8445-20cb03bad0e8" providerId="ADAL" clId="{C126CAF8-B285-429C-8B67-8995D397EFA1}" dt="2022-04-24T08:19:40.428" v="7016"/>
          <ac:spMkLst>
            <pc:docMk/>
            <pc:sldMk cId="1430715833" sldId="336"/>
            <ac:spMk id="25" creationId="{788C6328-F74D-45F9-9A82-C2263374AF25}"/>
          </ac:spMkLst>
        </pc:spChg>
        <pc:spChg chg="add del mod">
          <ac:chgData name="#JIANG ZIXING#" userId="3592c63c-641f-4a59-8445-20cb03bad0e8" providerId="ADAL" clId="{C126CAF8-B285-429C-8B67-8995D397EFA1}" dt="2022-04-24T08:21:16.383" v="7040" actId="21"/>
          <ac:spMkLst>
            <pc:docMk/>
            <pc:sldMk cId="1430715833" sldId="336"/>
            <ac:spMk id="26" creationId="{017C63D3-C64D-4996-9040-BC71A7C8424B}"/>
          </ac:spMkLst>
        </pc:spChg>
        <pc:spChg chg="add del mod">
          <ac:chgData name="#JIANG ZIXING#" userId="3592c63c-641f-4a59-8445-20cb03bad0e8" providerId="ADAL" clId="{C126CAF8-B285-429C-8B67-8995D397EFA1}" dt="2022-04-24T08:21:16.383" v="7040" actId="21"/>
          <ac:spMkLst>
            <pc:docMk/>
            <pc:sldMk cId="1430715833" sldId="336"/>
            <ac:spMk id="27" creationId="{228AEE15-DAB7-4073-A1FA-F674BE46A5D5}"/>
          </ac:spMkLst>
        </pc:spChg>
        <pc:spChg chg="add del mod">
          <ac:chgData name="#JIANG ZIXING#" userId="3592c63c-641f-4a59-8445-20cb03bad0e8" providerId="ADAL" clId="{C126CAF8-B285-429C-8B67-8995D397EFA1}" dt="2022-04-24T08:21:16.383" v="7040" actId="21"/>
          <ac:spMkLst>
            <pc:docMk/>
            <pc:sldMk cId="1430715833" sldId="336"/>
            <ac:spMk id="28" creationId="{779E5552-B71F-47C9-ABAF-C7885BB9C987}"/>
          </ac:spMkLst>
        </pc:spChg>
        <pc:spChg chg="add del mod">
          <ac:chgData name="#JIANG ZIXING#" userId="3592c63c-641f-4a59-8445-20cb03bad0e8" providerId="ADAL" clId="{C126CAF8-B285-429C-8B67-8995D397EFA1}" dt="2022-04-24T08:21:16.383" v="7040" actId="21"/>
          <ac:spMkLst>
            <pc:docMk/>
            <pc:sldMk cId="1430715833" sldId="336"/>
            <ac:spMk id="29" creationId="{4B2E9F22-25F0-4935-9E3A-1515C0A1B9C9}"/>
          </ac:spMkLst>
        </pc:spChg>
        <pc:spChg chg="add mod">
          <ac:chgData name="#JIANG ZIXING#" userId="3592c63c-641f-4a59-8445-20cb03bad0e8" providerId="ADAL" clId="{C126CAF8-B285-429C-8B67-8995D397EFA1}" dt="2022-04-24T08:19:49.385" v="7019" actId="571"/>
          <ac:spMkLst>
            <pc:docMk/>
            <pc:sldMk cId="1430715833" sldId="336"/>
            <ac:spMk id="30" creationId="{B8ADA417-E5B6-439D-B58F-644AD38B3A80}"/>
          </ac:spMkLst>
        </pc:spChg>
        <pc:spChg chg="add mod">
          <ac:chgData name="#JIANG ZIXING#" userId="3592c63c-641f-4a59-8445-20cb03bad0e8" providerId="ADAL" clId="{C126CAF8-B285-429C-8B67-8995D397EFA1}" dt="2022-04-24T08:30:39.523" v="7310" actId="20577"/>
          <ac:spMkLst>
            <pc:docMk/>
            <pc:sldMk cId="1430715833" sldId="336"/>
            <ac:spMk id="34" creationId="{CBE77688-70FF-4E2B-ABFF-DAD4DEFAC3C4}"/>
          </ac:spMkLst>
        </pc:spChg>
        <pc:spChg chg="add mod">
          <ac:chgData name="#JIANG ZIXING#" userId="3592c63c-641f-4a59-8445-20cb03bad0e8" providerId="ADAL" clId="{C126CAF8-B285-429C-8B67-8995D397EFA1}" dt="2022-04-24T08:29:18.392" v="7200" actId="20577"/>
          <ac:spMkLst>
            <pc:docMk/>
            <pc:sldMk cId="1430715833" sldId="336"/>
            <ac:spMk id="35" creationId="{9F164C05-9AFC-4DF8-8A9F-5948C2EDD3E8}"/>
          </ac:spMkLst>
        </pc:spChg>
        <pc:spChg chg="add mod">
          <ac:chgData name="#JIANG ZIXING#" userId="3592c63c-641f-4a59-8445-20cb03bad0e8" providerId="ADAL" clId="{C126CAF8-B285-429C-8B67-8995D397EFA1}" dt="2022-04-24T14:47:37.153" v="12754" actId="14100"/>
          <ac:spMkLst>
            <pc:docMk/>
            <pc:sldMk cId="1430715833" sldId="336"/>
            <ac:spMk id="36" creationId="{6D9DE3DA-F6C2-4008-9360-26591F7A2F87}"/>
          </ac:spMkLst>
        </pc:spChg>
        <pc:spChg chg="add mod">
          <ac:chgData name="#JIANG ZIXING#" userId="3592c63c-641f-4a59-8445-20cb03bad0e8" providerId="ADAL" clId="{C126CAF8-B285-429C-8B67-8995D397EFA1}" dt="2022-04-24T14:48:12.543" v="12790" actId="20577"/>
          <ac:spMkLst>
            <pc:docMk/>
            <pc:sldMk cId="1430715833" sldId="336"/>
            <ac:spMk id="37" creationId="{BA7D69B6-6B48-45B9-84F0-B929395DFFF5}"/>
          </ac:spMkLst>
        </pc:spChg>
        <pc:grpChg chg="add mod">
          <ac:chgData name="#JIANG ZIXING#" userId="3592c63c-641f-4a59-8445-20cb03bad0e8" providerId="ADAL" clId="{C126CAF8-B285-429C-8B67-8995D397EFA1}" dt="2022-04-24T08:19:53.882" v="7023" actId="14100"/>
          <ac:grpSpMkLst>
            <pc:docMk/>
            <pc:sldMk cId="1430715833" sldId="336"/>
            <ac:grpSpMk id="5" creationId="{036978CC-77A6-435A-89AD-C86E8F95CBDF}"/>
          </ac:grpSpMkLst>
        </pc:grpChg>
        <pc:grpChg chg="mod">
          <ac:chgData name="#JIANG ZIXING#" userId="3592c63c-641f-4a59-8445-20cb03bad0e8" providerId="ADAL" clId="{C126CAF8-B285-429C-8B67-8995D397EFA1}" dt="2022-04-24T08:18:47.824" v="7008"/>
          <ac:grpSpMkLst>
            <pc:docMk/>
            <pc:sldMk cId="1430715833" sldId="336"/>
            <ac:grpSpMk id="7" creationId="{B9E58DFA-FDE9-41DE-A5CB-74BD0805BC24}"/>
          </ac:grpSpMkLst>
        </pc:grpChg>
        <pc:grpChg chg="add mod">
          <ac:chgData name="#JIANG ZIXING#" userId="3592c63c-641f-4a59-8445-20cb03bad0e8" providerId="ADAL" clId="{C126CAF8-B285-429C-8B67-8995D397EFA1}" dt="2022-04-24T08:18:47.824" v="7008"/>
          <ac:grpSpMkLst>
            <pc:docMk/>
            <pc:sldMk cId="1430715833" sldId="336"/>
            <ac:grpSpMk id="10" creationId="{C1D8429B-EB83-4C57-B1DC-1ECFA3E3958C}"/>
          </ac:grpSpMkLst>
        </pc:grpChg>
        <pc:grpChg chg="mod">
          <ac:chgData name="#JIANG ZIXING#" userId="3592c63c-641f-4a59-8445-20cb03bad0e8" providerId="ADAL" clId="{C126CAF8-B285-429C-8B67-8995D397EFA1}" dt="2022-04-24T08:18:47.824" v="7008"/>
          <ac:grpSpMkLst>
            <pc:docMk/>
            <pc:sldMk cId="1430715833" sldId="336"/>
            <ac:grpSpMk id="12" creationId="{EEDA5BBD-E3DC-45B7-9B3B-546E6955BC04}"/>
          </ac:grpSpMkLst>
        </pc:grpChg>
        <pc:picChg chg="mod">
          <ac:chgData name="#JIANG ZIXING#" userId="3592c63c-641f-4a59-8445-20cb03bad0e8" providerId="ADAL" clId="{C126CAF8-B285-429C-8B67-8995D397EFA1}" dt="2022-04-24T08:18:47.824" v="7008"/>
          <ac:picMkLst>
            <pc:docMk/>
            <pc:sldMk cId="1430715833" sldId="336"/>
            <ac:picMk id="9" creationId="{24092FEC-6116-415C-BF39-A6217794D8BD}"/>
          </ac:picMkLst>
        </pc:picChg>
        <pc:picChg chg="mod">
          <ac:chgData name="#JIANG ZIXING#" userId="3592c63c-641f-4a59-8445-20cb03bad0e8" providerId="ADAL" clId="{C126CAF8-B285-429C-8B67-8995D397EFA1}" dt="2022-04-24T08:18:47.824" v="7008"/>
          <ac:picMkLst>
            <pc:docMk/>
            <pc:sldMk cId="1430715833" sldId="336"/>
            <ac:picMk id="14" creationId="{771BF310-E210-4A8B-B4B9-BD18BD0764C4}"/>
          </ac:picMkLst>
        </pc:picChg>
        <pc:picChg chg="add del mod">
          <ac:chgData name="#JIANG ZIXING#" userId="3592c63c-641f-4a59-8445-20cb03bad0e8" providerId="ADAL" clId="{C126CAF8-B285-429C-8B67-8995D397EFA1}" dt="2022-04-24T08:19:40.428" v="7016"/>
          <ac:picMkLst>
            <pc:docMk/>
            <pc:sldMk cId="1430715833" sldId="336"/>
            <ac:picMk id="19" creationId="{714F476F-E6F0-4EC0-9AA8-C786DF186B03}"/>
          </ac:picMkLst>
        </pc:picChg>
        <pc:picChg chg="add del mod">
          <ac:chgData name="#JIANG ZIXING#" userId="3592c63c-641f-4a59-8445-20cb03bad0e8" providerId="ADAL" clId="{C126CAF8-B285-429C-8B67-8995D397EFA1}" dt="2022-04-24T08:19:40.428" v="7016"/>
          <ac:picMkLst>
            <pc:docMk/>
            <pc:sldMk cId="1430715833" sldId="336"/>
            <ac:picMk id="20" creationId="{618CCC94-988B-47EB-B11A-AC566EED8400}"/>
          </ac:picMkLst>
        </pc:picChg>
        <pc:picChg chg="add del mod">
          <ac:chgData name="#JIANG ZIXING#" userId="3592c63c-641f-4a59-8445-20cb03bad0e8" providerId="ADAL" clId="{C126CAF8-B285-429C-8B67-8995D397EFA1}" dt="2022-04-24T08:19:40.428" v="7016"/>
          <ac:picMkLst>
            <pc:docMk/>
            <pc:sldMk cId="1430715833" sldId="336"/>
            <ac:picMk id="21" creationId="{E0C41C69-9EF0-466C-8EA1-17EF8393E25F}"/>
          </ac:picMkLst>
        </pc:picChg>
        <pc:picChg chg="add mod">
          <ac:chgData name="#JIANG ZIXING#" userId="3592c63c-641f-4a59-8445-20cb03bad0e8" providerId="ADAL" clId="{C126CAF8-B285-429C-8B67-8995D397EFA1}" dt="2022-04-24T14:47:10.551" v="12734" actId="1076"/>
          <ac:picMkLst>
            <pc:docMk/>
            <pc:sldMk cId="1430715833" sldId="336"/>
            <ac:picMk id="31" creationId="{62F1C116-F629-4A42-88AF-6E9F1900F600}"/>
          </ac:picMkLst>
        </pc:picChg>
        <pc:picChg chg="add mod">
          <ac:chgData name="#JIANG ZIXING#" userId="3592c63c-641f-4a59-8445-20cb03bad0e8" providerId="ADAL" clId="{C126CAF8-B285-429C-8B67-8995D397EFA1}" dt="2022-04-24T14:47:41.653" v="12756" actId="1076"/>
          <ac:picMkLst>
            <pc:docMk/>
            <pc:sldMk cId="1430715833" sldId="336"/>
            <ac:picMk id="32" creationId="{682914A0-BE08-4EDA-8155-85716D6D2DF0}"/>
          </ac:picMkLst>
        </pc:picChg>
        <pc:picChg chg="add mod">
          <ac:chgData name="#JIANG ZIXING#" userId="3592c63c-641f-4a59-8445-20cb03bad0e8" providerId="ADAL" clId="{C126CAF8-B285-429C-8B67-8995D397EFA1}" dt="2022-04-24T14:47:48.272" v="12760" actId="1076"/>
          <ac:picMkLst>
            <pc:docMk/>
            <pc:sldMk cId="1430715833" sldId="336"/>
            <ac:picMk id="33" creationId="{69BF73B2-391D-4C09-8EB6-7DAA972E2D69}"/>
          </ac:picMkLst>
        </pc:picChg>
        <pc:picChg chg="add mod">
          <ac:chgData name="#JIANG ZIXING#" userId="3592c63c-641f-4a59-8445-20cb03bad0e8" providerId="ADAL" clId="{C126CAF8-B285-429C-8B67-8995D397EFA1}" dt="2022-04-24T14:47:46.637" v="12759" actId="1076"/>
          <ac:picMkLst>
            <pc:docMk/>
            <pc:sldMk cId="1430715833" sldId="336"/>
            <ac:picMk id="39" creationId="{E67E5A31-DD30-47E2-9FED-08FD8C5EB08C}"/>
          </ac:picMkLst>
        </pc:picChg>
        <pc:picChg chg="add del mod">
          <ac:chgData name="#JIANG ZIXING#" userId="3592c63c-641f-4a59-8445-20cb03bad0e8" providerId="ADAL" clId="{C126CAF8-B285-429C-8B67-8995D397EFA1}" dt="2022-04-24T14:47:39.887" v="12755" actId="21"/>
          <ac:picMkLst>
            <pc:docMk/>
            <pc:sldMk cId="1430715833" sldId="336"/>
            <ac:picMk id="3074" creationId="{A60DF4E0-48C5-4C31-AB50-2247C56E61F1}"/>
          </ac:picMkLst>
        </pc:picChg>
        <pc:cxnChg chg="mod">
          <ac:chgData name="#JIANG ZIXING#" userId="3592c63c-641f-4a59-8445-20cb03bad0e8" providerId="ADAL" clId="{C126CAF8-B285-429C-8B67-8995D397EFA1}" dt="2022-04-24T08:18:47.824" v="7008"/>
          <ac:cxnSpMkLst>
            <pc:docMk/>
            <pc:sldMk cId="1430715833" sldId="336"/>
            <ac:cxnSpMk id="6" creationId="{D095786D-C80F-4EC9-84EE-36AD4DDCF257}"/>
          </ac:cxnSpMkLst>
        </pc:cxnChg>
        <pc:cxnChg chg="mod">
          <ac:chgData name="#JIANG ZIXING#" userId="3592c63c-641f-4a59-8445-20cb03bad0e8" providerId="ADAL" clId="{C126CAF8-B285-429C-8B67-8995D397EFA1}" dt="2022-04-24T08:18:47.824" v="7008"/>
          <ac:cxnSpMkLst>
            <pc:docMk/>
            <pc:sldMk cId="1430715833" sldId="336"/>
            <ac:cxnSpMk id="11" creationId="{79037F2B-2850-4CF1-9E70-13ABF4594A4C}"/>
          </ac:cxnSpMkLst>
        </pc:cxnChg>
      </pc:sldChg>
      <pc:sldChg chg="delSp modSp add del mod modNotesTx">
        <pc:chgData name="#JIANG ZIXING#" userId="3592c63c-641f-4a59-8445-20cb03bad0e8" providerId="ADAL" clId="{C126CAF8-B285-429C-8B67-8995D397EFA1}" dt="2022-04-24T09:44:57.638" v="9315" actId="47"/>
        <pc:sldMkLst>
          <pc:docMk/>
          <pc:sldMk cId="4158359939" sldId="338"/>
        </pc:sldMkLst>
        <pc:spChg chg="del mod">
          <ac:chgData name="#JIANG ZIXING#" userId="3592c63c-641f-4a59-8445-20cb03bad0e8" providerId="ADAL" clId="{C126CAF8-B285-429C-8B67-8995D397EFA1}" dt="2022-04-24T09:44:40.235" v="9314"/>
          <ac:spMkLst>
            <pc:docMk/>
            <pc:sldMk cId="4158359939" sldId="338"/>
            <ac:spMk id="5" creationId="{5911133D-413D-45BF-8CE6-5F38ED33C9E6}"/>
          </ac:spMkLst>
        </pc:spChg>
        <pc:spChg chg="del">
          <ac:chgData name="#JIANG ZIXING#" userId="3592c63c-641f-4a59-8445-20cb03bad0e8" providerId="ADAL" clId="{C126CAF8-B285-429C-8B67-8995D397EFA1}" dt="2022-04-24T09:44:40.233" v="9312" actId="478"/>
          <ac:spMkLst>
            <pc:docMk/>
            <pc:sldMk cId="4158359939" sldId="338"/>
            <ac:spMk id="6" creationId="{C609CC5E-A00C-45E0-9AF6-BC46D24758E5}"/>
          </ac:spMkLst>
        </pc:spChg>
      </pc:sldChg>
      <pc:sldChg chg="addSp modSp add mod">
        <pc:chgData name="#JIANG ZIXING#" userId="3592c63c-641f-4a59-8445-20cb03bad0e8" providerId="ADAL" clId="{C126CAF8-B285-429C-8B67-8995D397EFA1}" dt="2022-04-24T08:37:37.612" v="7686" actId="113"/>
        <pc:sldMkLst>
          <pc:docMk/>
          <pc:sldMk cId="1377489569" sldId="339"/>
        </pc:sldMkLst>
        <pc:spChg chg="add mod">
          <ac:chgData name="#JIANG ZIXING#" userId="3592c63c-641f-4a59-8445-20cb03bad0e8" providerId="ADAL" clId="{C126CAF8-B285-429C-8B67-8995D397EFA1}" dt="2022-04-24T08:35:27.281" v="7499"/>
          <ac:spMkLst>
            <pc:docMk/>
            <pc:sldMk cId="1377489569" sldId="339"/>
            <ac:spMk id="24" creationId="{9DCC0F04-F0B7-4F87-AD98-9333CC2E68AB}"/>
          </ac:spMkLst>
        </pc:spChg>
        <pc:spChg chg="add mod">
          <ac:chgData name="#JIANG ZIXING#" userId="3592c63c-641f-4a59-8445-20cb03bad0e8" providerId="ADAL" clId="{C126CAF8-B285-429C-8B67-8995D397EFA1}" dt="2022-04-24T08:37:37.612" v="7686" actId="113"/>
          <ac:spMkLst>
            <pc:docMk/>
            <pc:sldMk cId="1377489569" sldId="339"/>
            <ac:spMk id="25" creationId="{A5B59269-71B6-4E7E-A133-73E9BC698E9B}"/>
          </ac:spMkLst>
        </pc:spChg>
      </pc:sldChg>
      <pc:sldChg chg="addSp delSp modSp new mod">
        <pc:chgData name="#JIANG ZIXING#" userId="3592c63c-641f-4a59-8445-20cb03bad0e8" providerId="ADAL" clId="{C126CAF8-B285-429C-8B67-8995D397EFA1}" dt="2022-04-24T09:44:30.765" v="9309" actId="1076"/>
        <pc:sldMkLst>
          <pc:docMk/>
          <pc:sldMk cId="4124608985" sldId="343"/>
        </pc:sldMkLst>
        <pc:spChg chg="mod">
          <ac:chgData name="#JIANG ZIXING#" userId="3592c63c-641f-4a59-8445-20cb03bad0e8" providerId="ADAL" clId="{C126CAF8-B285-429C-8B67-8995D397EFA1}" dt="2022-04-24T09:13:07.784" v="8572" actId="20577"/>
          <ac:spMkLst>
            <pc:docMk/>
            <pc:sldMk cId="4124608985" sldId="343"/>
            <ac:spMk id="2" creationId="{E9BA2B2E-2241-4414-9422-13097BA4B55D}"/>
          </ac:spMkLst>
        </pc:spChg>
        <pc:spChg chg="mod">
          <ac:chgData name="#JIANG ZIXING#" userId="3592c63c-641f-4a59-8445-20cb03bad0e8" providerId="ADAL" clId="{C126CAF8-B285-429C-8B67-8995D397EFA1}" dt="2022-04-24T09:20:31.153" v="8736" actId="20577"/>
          <ac:spMkLst>
            <pc:docMk/>
            <pc:sldMk cId="4124608985" sldId="343"/>
            <ac:spMk id="4" creationId="{5733F7A1-91F6-43F8-8C49-C9FE65FC5F91}"/>
          </ac:spMkLst>
        </pc:spChg>
        <pc:spChg chg="add mod">
          <ac:chgData name="#JIANG ZIXING#" userId="3592c63c-641f-4a59-8445-20cb03bad0e8" providerId="ADAL" clId="{C126CAF8-B285-429C-8B67-8995D397EFA1}" dt="2022-04-24T09:42:23.500" v="9264" actId="1076"/>
          <ac:spMkLst>
            <pc:docMk/>
            <pc:sldMk cId="4124608985" sldId="343"/>
            <ac:spMk id="5" creationId="{0CABFD2E-4071-44A2-8784-7140C393516C}"/>
          </ac:spMkLst>
        </pc:spChg>
        <pc:spChg chg="add mod">
          <ac:chgData name="#JIANG ZIXING#" userId="3592c63c-641f-4a59-8445-20cb03bad0e8" providerId="ADAL" clId="{C126CAF8-B285-429C-8B67-8995D397EFA1}" dt="2022-04-24T09:42:23.500" v="9264" actId="1076"/>
          <ac:spMkLst>
            <pc:docMk/>
            <pc:sldMk cId="4124608985" sldId="343"/>
            <ac:spMk id="6" creationId="{CA52C7BE-0AB3-46B8-A72C-77C1C06C9967}"/>
          </ac:spMkLst>
        </pc:spChg>
        <pc:spChg chg="add mod">
          <ac:chgData name="#JIANG ZIXING#" userId="3592c63c-641f-4a59-8445-20cb03bad0e8" providerId="ADAL" clId="{C126CAF8-B285-429C-8B67-8995D397EFA1}" dt="2022-04-24T09:42:23.500" v="9264" actId="1076"/>
          <ac:spMkLst>
            <pc:docMk/>
            <pc:sldMk cId="4124608985" sldId="343"/>
            <ac:spMk id="7" creationId="{00D80A6F-A840-46F8-B02E-18B742415520}"/>
          </ac:spMkLst>
        </pc:spChg>
        <pc:spChg chg="add mod">
          <ac:chgData name="#JIANG ZIXING#" userId="3592c63c-641f-4a59-8445-20cb03bad0e8" providerId="ADAL" clId="{C126CAF8-B285-429C-8B67-8995D397EFA1}" dt="2022-04-24T09:42:23.500" v="9264" actId="1076"/>
          <ac:spMkLst>
            <pc:docMk/>
            <pc:sldMk cId="4124608985" sldId="343"/>
            <ac:spMk id="17" creationId="{D874D445-A267-4188-8FDD-D1E7F60B9240}"/>
          </ac:spMkLst>
        </pc:spChg>
        <pc:spChg chg="add mod">
          <ac:chgData name="#JIANG ZIXING#" userId="3592c63c-641f-4a59-8445-20cb03bad0e8" providerId="ADAL" clId="{C126CAF8-B285-429C-8B67-8995D397EFA1}" dt="2022-04-24T09:42:23.500" v="9264" actId="1076"/>
          <ac:spMkLst>
            <pc:docMk/>
            <pc:sldMk cId="4124608985" sldId="343"/>
            <ac:spMk id="22" creationId="{4524190A-BEA4-4D8F-B018-F4C0D11F2270}"/>
          </ac:spMkLst>
        </pc:spChg>
        <pc:spChg chg="add mod">
          <ac:chgData name="#JIANG ZIXING#" userId="3592c63c-641f-4a59-8445-20cb03bad0e8" providerId="ADAL" clId="{C126CAF8-B285-429C-8B67-8995D397EFA1}" dt="2022-04-24T09:42:23.500" v="9264" actId="1076"/>
          <ac:spMkLst>
            <pc:docMk/>
            <pc:sldMk cId="4124608985" sldId="343"/>
            <ac:spMk id="29" creationId="{ABB196CD-17F9-432B-AA92-10C2003A9AE9}"/>
          </ac:spMkLst>
        </pc:spChg>
        <pc:spChg chg="add mod">
          <ac:chgData name="#JIANG ZIXING#" userId="3592c63c-641f-4a59-8445-20cb03bad0e8" providerId="ADAL" clId="{C126CAF8-B285-429C-8B67-8995D397EFA1}" dt="2022-04-24T09:42:23.500" v="9264" actId="1076"/>
          <ac:spMkLst>
            <pc:docMk/>
            <pc:sldMk cId="4124608985" sldId="343"/>
            <ac:spMk id="30" creationId="{91107E53-7FC4-45C9-B3A6-80AF7F307244}"/>
          </ac:spMkLst>
        </pc:spChg>
        <pc:spChg chg="add mod">
          <ac:chgData name="#JIANG ZIXING#" userId="3592c63c-641f-4a59-8445-20cb03bad0e8" providerId="ADAL" clId="{C126CAF8-B285-429C-8B67-8995D397EFA1}" dt="2022-04-24T09:43:27.880" v="9289" actId="1076"/>
          <ac:spMkLst>
            <pc:docMk/>
            <pc:sldMk cId="4124608985" sldId="343"/>
            <ac:spMk id="31" creationId="{BBF47B7D-24A1-4670-A042-C937FA6F13EF}"/>
          </ac:spMkLst>
        </pc:spChg>
        <pc:spChg chg="add mod">
          <ac:chgData name="#JIANG ZIXING#" userId="3592c63c-641f-4a59-8445-20cb03bad0e8" providerId="ADAL" clId="{C126CAF8-B285-429C-8B67-8995D397EFA1}" dt="2022-04-24T09:43:30.413" v="9290" actId="1076"/>
          <ac:spMkLst>
            <pc:docMk/>
            <pc:sldMk cId="4124608985" sldId="343"/>
            <ac:spMk id="32" creationId="{CD04C6B3-69F3-4200-A293-5CC7A92B02A3}"/>
          </ac:spMkLst>
        </pc:spChg>
        <pc:spChg chg="add del mod">
          <ac:chgData name="#JIANG ZIXING#" userId="3592c63c-641f-4a59-8445-20cb03bad0e8" providerId="ADAL" clId="{C126CAF8-B285-429C-8B67-8995D397EFA1}" dt="2022-04-24T09:43:43.529" v="9295" actId="478"/>
          <ac:spMkLst>
            <pc:docMk/>
            <pc:sldMk cId="4124608985" sldId="343"/>
            <ac:spMk id="37" creationId="{A66E0147-3026-4686-BAFC-FCCD3E90BF4B}"/>
          </ac:spMkLst>
        </pc:spChg>
        <pc:spChg chg="add mod">
          <ac:chgData name="#JIANG ZIXING#" userId="3592c63c-641f-4a59-8445-20cb03bad0e8" providerId="ADAL" clId="{C126CAF8-B285-429C-8B67-8995D397EFA1}" dt="2022-04-24T09:43:59.442" v="9300" actId="14100"/>
          <ac:spMkLst>
            <pc:docMk/>
            <pc:sldMk cId="4124608985" sldId="343"/>
            <ac:spMk id="38" creationId="{107B1CF2-645F-4A7B-B876-96DD910F73B3}"/>
          </ac:spMkLst>
        </pc:spChg>
        <pc:spChg chg="add mod">
          <ac:chgData name="#JIANG ZIXING#" userId="3592c63c-641f-4a59-8445-20cb03bad0e8" providerId="ADAL" clId="{C126CAF8-B285-429C-8B67-8995D397EFA1}" dt="2022-04-24T09:44:18.045" v="9304" actId="1076"/>
          <ac:spMkLst>
            <pc:docMk/>
            <pc:sldMk cId="4124608985" sldId="343"/>
            <ac:spMk id="39" creationId="{50C7C8D0-D22B-4F03-86F6-AAE3BCE9C58B}"/>
          </ac:spMkLst>
        </pc:spChg>
        <pc:picChg chg="add mod">
          <ac:chgData name="#JIANG ZIXING#" userId="3592c63c-641f-4a59-8445-20cb03bad0e8" providerId="ADAL" clId="{C126CAF8-B285-429C-8B67-8995D397EFA1}" dt="2022-04-24T09:42:23.500" v="9264" actId="1076"/>
          <ac:picMkLst>
            <pc:docMk/>
            <pc:sldMk cId="4124608985" sldId="343"/>
            <ac:picMk id="24" creationId="{1238A501-573B-47AA-8D7F-A1A1B3CEBCD3}"/>
          </ac:picMkLst>
        </pc:picChg>
        <pc:picChg chg="add mod">
          <ac:chgData name="#JIANG ZIXING#" userId="3592c63c-641f-4a59-8445-20cb03bad0e8" providerId="ADAL" clId="{C126CAF8-B285-429C-8B67-8995D397EFA1}" dt="2022-04-24T09:44:18.045" v="9304" actId="1076"/>
          <ac:picMkLst>
            <pc:docMk/>
            <pc:sldMk cId="4124608985" sldId="343"/>
            <ac:picMk id="26" creationId="{99032479-27EE-44ED-BD4A-013118DA4A48}"/>
          </ac:picMkLst>
        </pc:picChg>
        <pc:picChg chg="add mod">
          <ac:chgData name="#JIANG ZIXING#" userId="3592c63c-641f-4a59-8445-20cb03bad0e8" providerId="ADAL" clId="{C126CAF8-B285-429C-8B67-8995D397EFA1}" dt="2022-04-24T09:42:52.267" v="9276" actId="1076"/>
          <ac:picMkLst>
            <pc:docMk/>
            <pc:sldMk cId="4124608985" sldId="343"/>
            <ac:picMk id="28" creationId="{C8BED7EC-A31C-4EB6-BE8A-46460A10B25A}"/>
          </ac:picMkLst>
        </pc:picChg>
        <pc:picChg chg="add del mod">
          <ac:chgData name="#JIANG ZIXING#" userId="3592c63c-641f-4a59-8445-20cb03bad0e8" providerId="ADAL" clId="{C126CAF8-B285-429C-8B67-8995D397EFA1}" dt="2022-04-24T09:43:25.354" v="9288" actId="478"/>
          <ac:picMkLst>
            <pc:docMk/>
            <pc:sldMk cId="4124608985" sldId="343"/>
            <ac:picMk id="34" creationId="{1DBC7E0E-7067-4E49-A0B0-B6EEF76B08C0}"/>
          </ac:picMkLst>
        </pc:picChg>
        <pc:picChg chg="add mod">
          <ac:chgData name="#JIANG ZIXING#" userId="3592c63c-641f-4a59-8445-20cb03bad0e8" providerId="ADAL" clId="{C126CAF8-B285-429C-8B67-8995D397EFA1}" dt="2022-04-24T09:43:14.865" v="9285" actId="1076"/>
          <ac:picMkLst>
            <pc:docMk/>
            <pc:sldMk cId="4124608985" sldId="343"/>
            <ac:picMk id="36" creationId="{2074AF4D-A8DE-4EAE-86C3-FD4188AEFF3C}"/>
          </ac:picMkLst>
        </pc:picChg>
        <pc:picChg chg="add mod">
          <ac:chgData name="#JIANG ZIXING#" userId="3592c63c-641f-4a59-8445-20cb03bad0e8" providerId="ADAL" clId="{C126CAF8-B285-429C-8B67-8995D397EFA1}" dt="2022-04-24T09:44:30.765" v="9309" actId="1076"/>
          <ac:picMkLst>
            <pc:docMk/>
            <pc:sldMk cId="4124608985" sldId="343"/>
            <ac:picMk id="41" creationId="{2749FA49-1EA7-4258-BC8F-EF6BA19FA8BC}"/>
          </ac:picMkLst>
        </pc:picChg>
        <pc:cxnChg chg="add mod">
          <ac:chgData name="#JIANG ZIXING#" userId="3592c63c-641f-4a59-8445-20cb03bad0e8" providerId="ADAL" clId="{C126CAF8-B285-429C-8B67-8995D397EFA1}" dt="2022-04-24T09:42:23.500" v="9264" actId="1076"/>
          <ac:cxnSpMkLst>
            <pc:docMk/>
            <pc:sldMk cId="4124608985" sldId="343"/>
            <ac:cxnSpMk id="9" creationId="{D6BE1029-569D-4447-A1F1-E5CADE98CCC1}"/>
          </ac:cxnSpMkLst>
        </pc:cxnChg>
        <pc:cxnChg chg="add mod">
          <ac:chgData name="#JIANG ZIXING#" userId="3592c63c-641f-4a59-8445-20cb03bad0e8" providerId="ADAL" clId="{C126CAF8-B285-429C-8B67-8995D397EFA1}" dt="2022-04-24T09:42:23.500" v="9264" actId="1076"/>
          <ac:cxnSpMkLst>
            <pc:docMk/>
            <pc:sldMk cId="4124608985" sldId="343"/>
            <ac:cxnSpMk id="11" creationId="{1A1BD705-7029-4312-9828-E9D079387340}"/>
          </ac:cxnSpMkLst>
        </pc:cxnChg>
      </pc:sldChg>
      <pc:sldChg chg="delSp modSp add del mod">
        <pc:chgData name="#JIANG ZIXING#" userId="3592c63c-641f-4a59-8445-20cb03bad0e8" providerId="ADAL" clId="{C126CAF8-B285-429C-8B67-8995D397EFA1}" dt="2022-04-24T09:19:14.477" v="8716" actId="47"/>
        <pc:sldMkLst>
          <pc:docMk/>
          <pc:sldMk cId="3243422632" sldId="347"/>
        </pc:sldMkLst>
        <pc:spChg chg="del mod">
          <ac:chgData name="#JIANG ZIXING#" userId="3592c63c-641f-4a59-8445-20cb03bad0e8" providerId="ADAL" clId="{C126CAF8-B285-429C-8B67-8995D397EFA1}" dt="2022-04-24T09:18:31.935" v="8713" actId="478"/>
          <ac:spMkLst>
            <pc:docMk/>
            <pc:sldMk cId="3243422632" sldId="347"/>
            <ac:spMk id="5" creationId="{5911133D-413D-45BF-8CE6-5F38ED33C9E6}"/>
          </ac:spMkLst>
        </pc:spChg>
        <pc:spChg chg="del">
          <ac:chgData name="#JIANG ZIXING#" userId="3592c63c-641f-4a59-8445-20cb03bad0e8" providerId="ADAL" clId="{C126CAF8-B285-429C-8B67-8995D397EFA1}" dt="2022-04-24T09:18:31.935" v="8713" actId="478"/>
          <ac:spMkLst>
            <pc:docMk/>
            <pc:sldMk cId="3243422632" sldId="347"/>
            <ac:spMk id="18" creationId="{2FA1C275-981A-492A-8B91-218EF510246F}"/>
          </ac:spMkLst>
        </pc:spChg>
        <pc:spChg chg="mod">
          <ac:chgData name="#JIANG ZIXING#" userId="3592c63c-641f-4a59-8445-20cb03bad0e8" providerId="ADAL" clId="{C126CAF8-B285-429C-8B67-8995D397EFA1}" dt="2022-04-24T09:18:41.015" v="8715" actId="14100"/>
          <ac:spMkLst>
            <pc:docMk/>
            <pc:sldMk cId="3243422632" sldId="347"/>
            <ac:spMk id="21" creationId="{B8E3696E-8732-4E98-8F77-44311F081D12}"/>
          </ac:spMkLst>
        </pc:spChg>
        <pc:spChg chg="mod">
          <ac:chgData name="#JIANG ZIXING#" userId="3592c63c-641f-4a59-8445-20cb03bad0e8" providerId="ADAL" clId="{C126CAF8-B285-429C-8B67-8995D397EFA1}" dt="2022-04-24T09:18:37.118" v="8714" actId="1076"/>
          <ac:spMkLst>
            <pc:docMk/>
            <pc:sldMk cId="3243422632" sldId="347"/>
            <ac:spMk id="22" creationId="{15DFE99E-E82F-481D-BB3F-654B02C1FBC4}"/>
          </ac:spMkLst>
        </pc:spChg>
        <pc:spChg chg="mod">
          <ac:chgData name="#JIANG ZIXING#" userId="3592c63c-641f-4a59-8445-20cb03bad0e8" providerId="ADAL" clId="{C126CAF8-B285-429C-8B67-8995D397EFA1}" dt="2022-04-24T09:17:36.567" v="8629" actId="20577"/>
          <ac:spMkLst>
            <pc:docMk/>
            <pc:sldMk cId="3243422632" sldId="347"/>
            <ac:spMk id="27" creationId="{5F562A8F-9CCA-4B21-95EF-185AC0F035E2}"/>
          </ac:spMkLst>
        </pc:spChg>
        <pc:picChg chg="mod">
          <ac:chgData name="#JIANG ZIXING#" userId="3592c63c-641f-4a59-8445-20cb03bad0e8" providerId="ADAL" clId="{C126CAF8-B285-429C-8B67-8995D397EFA1}" dt="2022-04-24T09:18:29.301" v="8712" actId="1076"/>
          <ac:picMkLst>
            <pc:docMk/>
            <pc:sldMk cId="3243422632" sldId="347"/>
            <ac:picMk id="12" creationId="{FBD2E415-2282-4D7B-9A2E-A9C59B704B0F}"/>
          </ac:picMkLst>
        </pc:picChg>
      </pc:sldChg>
      <pc:sldChg chg="addSp modSp new del mod ord">
        <pc:chgData name="#JIANG ZIXING#" userId="3592c63c-641f-4a59-8445-20cb03bad0e8" providerId="ADAL" clId="{C126CAF8-B285-429C-8B67-8995D397EFA1}" dt="2022-04-24T14:13:43.164" v="11905" actId="47"/>
        <pc:sldMkLst>
          <pc:docMk/>
          <pc:sldMk cId="4174595893" sldId="350"/>
        </pc:sldMkLst>
        <pc:spChg chg="mod">
          <ac:chgData name="#JIANG ZIXING#" userId="3592c63c-641f-4a59-8445-20cb03bad0e8" providerId="ADAL" clId="{C126CAF8-B285-429C-8B67-8995D397EFA1}" dt="2022-04-24T09:45:16.802" v="9348" actId="20577"/>
          <ac:spMkLst>
            <pc:docMk/>
            <pc:sldMk cId="4174595893" sldId="350"/>
            <ac:spMk id="2" creationId="{55986473-D6FB-4B57-8815-7DB2E47E17E8}"/>
          </ac:spMkLst>
        </pc:spChg>
        <pc:spChg chg="add mod">
          <ac:chgData name="#JIANG ZIXING#" userId="3592c63c-641f-4a59-8445-20cb03bad0e8" providerId="ADAL" clId="{C126CAF8-B285-429C-8B67-8995D397EFA1}" dt="2022-04-24T11:35:15.489" v="10410"/>
          <ac:spMkLst>
            <pc:docMk/>
            <pc:sldMk cId="4174595893" sldId="350"/>
            <ac:spMk id="5" creationId="{B8214D6C-7E1D-45A1-8F41-01782D1B87A1}"/>
          </ac:spMkLst>
        </pc:spChg>
        <pc:picChg chg="add mod">
          <ac:chgData name="#JIANG ZIXING#" userId="3592c63c-641f-4a59-8445-20cb03bad0e8" providerId="ADAL" clId="{C126CAF8-B285-429C-8B67-8995D397EFA1}" dt="2022-04-24T11:35:15.489" v="10410"/>
          <ac:picMkLst>
            <pc:docMk/>
            <pc:sldMk cId="4174595893" sldId="350"/>
            <ac:picMk id="6" creationId="{2454C888-977B-4EDB-8435-3CD0CAA44390}"/>
          </ac:picMkLst>
        </pc:picChg>
      </pc:sldChg>
      <pc:sldChg chg="addSp delSp modSp new mod">
        <pc:chgData name="#JIANG ZIXING#" userId="3592c63c-641f-4a59-8445-20cb03bad0e8" providerId="ADAL" clId="{C126CAF8-B285-429C-8B67-8995D397EFA1}" dt="2022-04-24T13:57:33.810" v="11126" actId="207"/>
        <pc:sldMkLst>
          <pc:docMk/>
          <pc:sldMk cId="824419905" sldId="351"/>
        </pc:sldMkLst>
        <pc:spChg chg="mod">
          <ac:chgData name="#JIANG ZIXING#" userId="3592c63c-641f-4a59-8445-20cb03bad0e8" providerId="ADAL" clId="{C126CAF8-B285-429C-8B67-8995D397EFA1}" dt="2022-04-24T09:45:35.704" v="9398" actId="20577"/>
          <ac:spMkLst>
            <pc:docMk/>
            <pc:sldMk cId="824419905" sldId="351"/>
            <ac:spMk id="2" creationId="{9747C9B8-E894-45F4-BEDB-2B423C17C299}"/>
          </ac:spMkLst>
        </pc:spChg>
        <pc:spChg chg="mod">
          <ac:chgData name="#JIANG ZIXING#" userId="3592c63c-641f-4a59-8445-20cb03bad0e8" providerId="ADAL" clId="{C126CAF8-B285-429C-8B67-8995D397EFA1}" dt="2022-04-24T09:46:02.304" v="9409" actId="20577"/>
          <ac:spMkLst>
            <pc:docMk/>
            <pc:sldMk cId="824419905" sldId="351"/>
            <ac:spMk id="4" creationId="{E5461B71-EBEC-4A2A-8404-6E1884C51245}"/>
          </ac:spMkLst>
        </pc:spChg>
        <pc:spChg chg="add mod">
          <ac:chgData name="#JIANG ZIXING#" userId="3592c63c-641f-4a59-8445-20cb03bad0e8" providerId="ADAL" clId="{C126CAF8-B285-429C-8B67-8995D397EFA1}" dt="2022-04-24T09:58:09.574" v="10117" actId="1076"/>
          <ac:spMkLst>
            <pc:docMk/>
            <pc:sldMk cId="824419905" sldId="351"/>
            <ac:spMk id="11" creationId="{8FCF7238-BCF5-458A-B230-55589349AEEC}"/>
          </ac:spMkLst>
        </pc:spChg>
        <pc:spChg chg="add mod">
          <ac:chgData name="#JIANG ZIXING#" userId="3592c63c-641f-4a59-8445-20cb03bad0e8" providerId="ADAL" clId="{C126CAF8-B285-429C-8B67-8995D397EFA1}" dt="2022-04-24T09:58:09.574" v="10117" actId="1076"/>
          <ac:spMkLst>
            <pc:docMk/>
            <pc:sldMk cId="824419905" sldId="351"/>
            <ac:spMk id="12" creationId="{9E259EB7-8D86-4E2E-A5E7-5D475C322735}"/>
          </ac:spMkLst>
        </pc:spChg>
        <pc:spChg chg="add mod">
          <ac:chgData name="#JIANG ZIXING#" userId="3592c63c-641f-4a59-8445-20cb03bad0e8" providerId="ADAL" clId="{C126CAF8-B285-429C-8B67-8995D397EFA1}" dt="2022-04-24T13:56:38.454" v="11098" actId="14100"/>
          <ac:spMkLst>
            <pc:docMk/>
            <pc:sldMk cId="824419905" sldId="351"/>
            <ac:spMk id="13" creationId="{FB86C984-DA0D-4419-B6EF-9A9D60D68A55}"/>
          </ac:spMkLst>
        </pc:spChg>
        <pc:spChg chg="add mod">
          <ac:chgData name="#JIANG ZIXING#" userId="3592c63c-641f-4a59-8445-20cb03bad0e8" providerId="ADAL" clId="{C126CAF8-B285-429C-8B67-8995D397EFA1}" dt="2022-04-24T09:58:09.574" v="10117" actId="1076"/>
          <ac:spMkLst>
            <pc:docMk/>
            <pc:sldMk cId="824419905" sldId="351"/>
            <ac:spMk id="14" creationId="{162F537A-2DBB-44BA-AF53-F2321411358B}"/>
          </ac:spMkLst>
        </pc:spChg>
        <pc:spChg chg="add mod">
          <ac:chgData name="#JIANG ZIXING#" userId="3592c63c-641f-4a59-8445-20cb03bad0e8" providerId="ADAL" clId="{C126CAF8-B285-429C-8B67-8995D397EFA1}" dt="2022-04-24T09:58:09.574" v="10117" actId="1076"/>
          <ac:spMkLst>
            <pc:docMk/>
            <pc:sldMk cId="824419905" sldId="351"/>
            <ac:spMk id="15" creationId="{E843F7BF-BB3E-4009-87BC-61D4A790D37A}"/>
          </ac:spMkLst>
        </pc:spChg>
        <pc:spChg chg="add mod">
          <ac:chgData name="#JIANG ZIXING#" userId="3592c63c-641f-4a59-8445-20cb03bad0e8" providerId="ADAL" clId="{C126CAF8-B285-429C-8B67-8995D397EFA1}" dt="2022-04-24T09:58:09.574" v="10117" actId="1076"/>
          <ac:spMkLst>
            <pc:docMk/>
            <pc:sldMk cId="824419905" sldId="351"/>
            <ac:spMk id="16" creationId="{C7BE31EC-A483-4228-B868-022FCCE6E7EB}"/>
          </ac:spMkLst>
        </pc:spChg>
        <pc:spChg chg="add mod">
          <ac:chgData name="#JIANG ZIXING#" userId="3592c63c-641f-4a59-8445-20cb03bad0e8" providerId="ADAL" clId="{C126CAF8-B285-429C-8B67-8995D397EFA1}" dt="2022-04-24T13:56:44.318" v="11099" actId="14100"/>
          <ac:spMkLst>
            <pc:docMk/>
            <pc:sldMk cId="824419905" sldId="351"/>
            <ac:spMk id="17" creationId="{501E769F-5A01-4B36-B41E-66B6FD4CFEF1}"/>
          </ac:spMkLst>
        </pc:spChg>
        <pc:spChg chg="add mod">
          <ac:chgData name="#JIANG ZIXING#" userId="3592c63c-641f-4a59-8445-20cb03bad0e8" providerId="ADAL" clId="{C126CAF8-B285-429C-8B67-8995D397EFA1}" dt="2022-04-24T13:56:27.158" v="11096" actId="1076"/>
          <ac:spMkLst>
            <pc:docMk/>
            <pc:sldMk cId="824419905" sldId="351"/>
            <ac:spMk id="18" creationId="{285DFACF-65FB-4961-99EA-27F6A13A64CD}"/>
          </ac:spMkLst>
        </pc:spChg>
        <pc:spChg chg="add mod">
          <ac:chgData name="#JIANG ZIXING#" userId="3592c63c-641f-4a59-8445-20cb03bad0e8" providerId="ADAL" clId="{C126CAF8-B285-429C-8B67-8995D397EFA1}" dt="2022-04-24T13:57:12.116" v="11106" actId="14100"/>
          <ac:spMkLst>
            <pc:docMk/>
            <pc:sldMk cId="824419905" sldId="351"/>
            <ac:spMk id="19" creationId="{948395BF-317D-4A05-B824-7906AB7DB57E}"/>
          </ac:spMkLst>
        </pc:spChg>
        <pc:spChg chg="add mod">
          <ac:chgData name="#JIANG ZIXING#" userId="3592c63c-641f-4a59-8445-20cb03bad0e8" providerId="ADAL" clId="{C126CAF8-B285-429C-8B67-8995D397EFA1}" dt="2022-04-24T13:57:33.810" v="11126" actId="207"/>
          <ac:spMkLst>
            <pc:docMk/>
            <pc:sldMk cId="824419905" sldId="351"/>
            <ac:spMk id="20" creationId="{602A8AAB-E09A-4C84-AC98-F09B653CF0AA}"/>
          </ac:spMkLst>
        </pc:spChg>
        <pc:graphicFrameChg chg="add del mod modGraphic">
          <ac:chgData name="#JIANG ZIXING#" userId="3592c63c-641f-4a59-8445-20cb03bad0e8" providerId="ADAL" clId="{C126CAF8-B285-429C-8B67-8995D397EFA1}" dt="2022-04-24T09:54:54.916" v="9779" actId="478"/>
          <ac:graphicFrameMkLst>
            <pc:docMk/>
            <pc:sldMk cId="824419905" sldId="351"/>
            <ac:graphicFrameMk id="10" creationId="{8EB7A9C4-A0F4-4170-A399-6B67CD04CF8E}"/>
          </ac:graphicFrameMkLst>
        </pc:graphicFrameChg>
        <pc:picChg chg="add mod">
          <ac:chgData name="#JIANG ZIXING#" userId="3592c63c-641f-4a59-8445-20cb03bad0e8" providerId="ADAL" clId="{C126CAF8-B285-429C-8B67-8995D397EFA1}" dt="2022-04-24T09:58:09.574" v="10117" actId="1076"/>
          <ac:picMkLst>
            <pc:docMk/>
            <pc:sldMk cId="824419905" sldId="351"/>
            <ac:picMk id="5" creationId="{76A0E406-F544-43F9-A5E7-56335DE8F601}"/>
          </ac:picMkLst>
        </pc:picChg>
        <pc:picChg chg="add del mod">
          <ac:chgData name="#JIANG ZIXING#" userId="3592c63c-641f-4a59-8445-20cb03bad0e8" providerId="ADAL" clId="{C126CAF8-B285-429C-8B67-8995D397EFA1}" dt="2022-04-24T09:48:30.864" v="9420" actId="478"/>
          <ac:picMkLst>
            <pc:docMk/>
            <pc:sldMk cId="824419905" sldId="351"/>
            <ac:picMk id="7" creationId="{A4587889-D3B0-44A4-AA01-11980587FDF4}"/>
          </ac:picMkLst>
        </pc:picChg>
        <pc:picChg chg="add del mod">
          <ac:chgData name="#JIANG ZIXING#" userId="3592c63c-641f-4a59-8445-20cb03bad0e8" providerId="ADAL" clId="{C126CAF8-B285-429C-8B67-8995D397EFA1}" dt="2022-04-24T09:58:02.600" v="10115" actId="478"/>
          <ac:picMkLst>
            <pc:docMk/>
            <pc:sldMk cId="824419905" sldId="351"/>
            <ac:picMk id="9" creationId="{6BD52DE3-3582-4A50-82A8-75326EA1A7A6}"/>
          </ac:picMkLst>
        </pc:picChg>
      </pc:sldChg>
      <pc:sldChg chg="addSp delSp modSp add mod">
        <pc:chgData name="#JIANG ZIXING#" userId="3592c63c-641f-4a59-8445-20cb03bad0e8" providerId="ADAL" clId="{C126CAF8-B285-429C-8B67-8995D397EFA1}" dt="2022-04-24T13:06:47.852" v="10511" actId="20577"/>
        <pc:sldMkLst>
          <pc:docMk/>
          <pc:sldMk cId="3218352651" sldId="353"/>
        </pc:sldMkLst>
        <pc:spChg chg="mod">
          <ac:chgData name="#JIANG ZIXING#" userId="3592c63c-641f-4a59-8445-20cb03bad0e8" providerId="ADAL" clId="{C126CAF8-B285-429C-8B67-8995D397EFA1}" dt="2022-04-24T10:00:09.512" v="10190" actId="20577"/>
          <ac:spMkLst>
            <pc:docMk/>
            <pc:sldMk cId="3218352651" sldId="353"/>
            <ac:spMk id="4" creationId="{E5461B71-EBEC-4A2A-8404-6E1884C51245}"/>
          </ac:spMkLst>
        </pc:spChg>
        <pc:spChg chg="del">
          <ac:chgData name="#JIANG ZIXING#" userId="3592c63c-641f-4a59-8445-20cb03bad0e8" providerId="ADAL" clId="{C126CAF8-B285-429C-8B67-8995D397EFA1}" dt="2022-04-24T09:57:56.361" v="10113" actId="478"/>
          <ac:spMkLst>
            <pc:docMk/>
            <pc:sldMk cId="3218352651" sldId="353"/>
            <ac:spMk id="11" creationId="{8FCF7238-BCF5-458A-B230-55589349AEEC}"/>
          </ac:spMkLst>
        </pc:spChg>
        <pc:spChg chg="del">
          <ac:chgData name="#JIANG ZIXING#" userId="3592c63c-641f-4a59-8445-20cb03bad0e8" providerId="ADAL" clId="{C126CAF8-B285-429C-8B67-8995D397EFA1}" dt="2022-04-24T09:58:00.721" v="10114" actId="478"/>
          <ac:spMkLst>
            <pc:docMk/>
            <pc:sldMk cId="3218352651" sldId="353"/>
            <ac:spMk id="12" creationId="{9E259EB7-8D86-4E2E-A5E7-5D475C322735}"/>
          </ac:spMkLst>
        </pc:spChg>
        <pc:spChg chg="del">
          <ac:chgData name="#JIANG ZIXING#" userId="3592c63c-641f-4a59-8445-20cb03bad0e8" providerId="ADAL" clId="{C126CAF8-B285-429C-8B67-8995D397EFA1}" dt="2022-04-24T09:57:56.361" v="10113" actId="478"/>
          <ac:spMkLst>
            <pc:docMk/>
            <pc:sldMk cId="3218352651" sldId="353"/>
            <ac:spMk id="13" creationId="{FB86C984-DA0D-4419-B6EF-9A9D60D68A55}"/>
          </ac:spMkLst>
        </pc:spChg>
        <pc:spChg chg="del">
          <ac:chgData name="#JIANG ZIXING#" userId="3592c63c-641f-4a59-8445-20cb03bad0e8" providerId="ADAL" clId="{C126CAF8-B285-429C-8B67-8995D397EFA1}" dt="2022-04-24T09:58:00.721" v="10114" actId="478"/>
          <ac:spMkLst>
            <pc:docMk/>
            <pc:sldMk cId="3218352651" sldId="353"/>
            <ac:spMk id="14" creationId="{162F537A-2DBB-44BA-AF53-F2321411358B}"/>
          </ac:spMkLst>
        </pc:spChg>
        <pc:spChg chg="del">
          <ac:chgData name="#JIANG ZIXING#" userId="3592c63c-641f-4a59-8445-20cb03bad0e8" providerId="ADAL" clId="{C126CAF8-B285-429C-8B67-8995D397EFA1}" dt="2022-04-24T09:57:56.361" v="10113" actId="478"/>
          <ac:spMkLst>
            <pc:docMk/>
            <pc:sldMk cId="3218352651" sldId="353"/>
            <ac:spMk id="15" creationId="{E843F7BF-BB3E-4009-87BC-61D4A790D37A}"/>
          </ac:spMkLst>
        </pc:spChg>
        <pc:spChg chg="del">
          <ac:chgData name="#JIANG ZIXING#" userId="3592c63c-641f-4a59-8445-20cb03bad0e8" providerId="ADAL" clId="{C126CAF8-B285-429C-8B67-8995D397EFA1}" dt="2022-04-24T09:58:00.721" v="10114" actId="478"/>
          <ac:spMkLst>
            <pc:docMk/>
            <pc:sldMk cId="3218352651" sldId="353"/>
            <ac:spMk id="16" creationId="{C7BE31EC-A483-4228-B868-022FCCE6E7EB}"/>
          </ac:spMkLst>
        </pc:spChg>
        <pc:spChg chg="add mod">
          <ac:chgData name="#JIANG ZIXING#" userId="3592c63c-641f-4a59-8445-20cb03bad0e8" providerId="ADAL" clId="{C126CAF8-B285-429C-8B67-8995D397EFA1}" dt="2022-04-24T13:06:47.852" v="10511" actId="20577"/>
          <ac:spMkLst>
            <pc:docMk/>
            <pc:sldMk cId="3218352651" sldId="353"/>
            <ac:spMk id="21" creationId="{62253470-1C7A-4B8F-B8CF-F573A5A787C1}"/>
          </ac:spMkLst>
        </pc:spChg>
        <pc:picChg chg="del">
          <ac:chgData name="#JIANG ZIXING#" userId="3592c63c-641f-4a59-8445-20cb03bad0e8" providerId="ADAL" clId="{C126CAF8-B285-429C-8B67-8995D397EFA1}" dt="2022-04-24T09:57:56.361" v="10113" actId="478"/>
          <ac:picMkLst>
            <pc:docMk/>
            <pc:sldMk cId="3218352651" sldId="353"/>
            <ac:picMk id="5" creationId="{76A0E406-F544-43F9-A5E7-56335DE8F601}"/>
          </ac:picMkLst>
        </pc:picChg>
        <pc:picChg chg="add mod">
          <ac:chgData name="#JIANG ZIXING#" userId="3592c63c-641f-4a59-8445-20cb03bad0e8" providerId="ADAL" clId="{C126CAF8-B285-429C-8B67-8995D397EFA1}" dt="2022-04-24T13:05:56.154" v="10444" actId="1076"/>
          <ac:picMkLst>
            <pc:docMk/>
            <pc:sldMk cId="3218352651" sldId="353"/>
            <ac:picMk id="7" creationId="{5B5AAFE7-CA33-4F7B-A799-79E733339857}"/>
          </ac:picMkLst>
        </pc:picChg>
        <pc:picChg chg="del mod">
          <ac:chgData name="#JIANG ZIXING#" userId="3592c63c-641f-4a59-8445-20cb03bad0e8" providerId="ADAL" clId="{C126CAF8-B285-429C-8B67-8995D397EFA1}" dt="2022-04-24T13:05:01.453" v="10430" actId="21"/>
          <ac:picMkLst>
            <pc:docMk/>
            <pc:sldMk cId="3218352651" sldId="353"/>
            <ac:picMk id="9" creationId="{6BD52DE3-3582-4A50-82A8-75326EA1A7A6}"/>
          </ac:picMkLst>
        </pc:picChg>
        <pc:picChg chg="add mod">
          <ac:chgData name="#JIANG ZIXING#" userId="3592c63c-641f-4a59-8445-20cb03bad0e8" providerId="ADAL" clId="{C126CAF8-B285-429C-8B67-8995D397EFA1}" dt="2022-04-24T13:06:01.250" v="10446" actId="14100"/>
          <ac:picMkLst>
            <pc:docMk/>
            <pc:sldMk cId="3218352651" sldId="353"/>
            <ac:picMk id="10" creationId="{B633BB09-7960-4554-A670-914EA351CF42}"/>
          </ac:picMkLst>
        </pc:picChg>
        <pc:picChg chg="add del mod">
          <ac:chgData name="#JIANG ZIXING#" userId="3592c63c-641f-4a59-8445-20cb03bad0e8" providerId="ADAL" clId="{C126CAF8-B285-429C-8B67-8995D397EFA1}" dt="2022-04-24T13:05:01.453" v="10430" actId="21"/>
          <ac:picMkLst>
            <pc:docMk/>
            <pc:sldMk cId="3218352651" sldId="353"/>
            <ac:picMk id="18" creationId="{DABF3449-CB96-4A3C-A93C-E99875838735}"/>
          </ac:picMkLst>
        </pc:picChg>
        <pc:picChg chg="add mod">
          <ac:chgData name="#JIANG ZIXING#" userId="3592c63c-641f-4a59-8445-20cb03bad0e8" providerId="ADAL" clId="{C126CAF8-B285-429C-8B67-8995D397EFA1}" dt="2022-04-24T13:05:58.798" v="10445" actId="1076"/>
          <ac:picMkLst>
            <pc:docMk/>
            <pc:sldMk cId="3218352651" sldId="353"/>
            <ac:picMk id="20" creationId="{DF620E55-BAF9-4C45-9627-6FC150C3A570}"/>
          </ac:picMkLst>
        </pc:picChg>
      </pc:sldChg>
      <pc:sldChg chg="addSp delSp modSp new mod">
        <pc:chgData name="#JIANG ZIXING#" userId="3592c63c-641f-4a59-8445-20cb03bad0e8" providerId="ADAL" clId="{C126CAF8-B285-429C-8B67-8995D397EFA1}" dt="2022-04-24T12:57:55.615" v="10417" actId="1076"/>
        <pc:sldMkLst>
          <pc:docMk/>
          <pc:sldMk cId="2395807868" sldId="354"/>
        </pc:sldMkLst>
        <pc:spChg chg="mod">
          <ac:chgData name="#JIANG ZIXING#" userId="3592c63c-641f-4a59-8445-20cb03bad0e8" providerId="ADAL" clId="{C126CAF8-B285-429C-8B67-8995D397EFA1}" dt="2022-04-24T09:59:45.386" v="10136" actId="20577"/>
          <ac:spMkLst>
            <pc:docMk/>
            <pc:sldMk cId="2395807868" sldId="354"/>
            <ac:spMk id="2" creationId="{1E07DE62-ACD5-4502-B4B4-6248AE99890D}"/>
          </ac:spMkLst>
        </pc:spChg>
        <pc:spChg chg="mod">
          <ac:chgData name="#JIANG ZIXING#" userId="3592c63c-641f-4a59-8445-20cb03bad0e8" providerId="ADAL" clId="{C126CAF8-B285-429C-8B67-8995D397EFA1}" dt="2022-04-24T10:00:17.089" v="10220" actId="20577"/>
          <ac:spMkLst>
            <pc:docMk/>
            <pc:sldMk cId="2395807868" sldId="354"/>
            <ac:spMk id="4" creationId="{A0BD9101-C572-4646-846C-A1B57AB6B94D}"/>
          </ac:spMkLst>
        </pc:spChg>
        <pc:spChg chg="add mod">
          <ac:chgData name="#JIANG ZIXING#" userId="3592c63c-641f-4a59-8445-20cb03bad0e8" providerId="ADAL" clId="{C126CAF8-B285-429C-8B67-8995D397EFA1}" dt="2022-04-24T11:34:24.394" v="10407" actId="1036"/>
          <ac:spMkLst>
            <pc:docMk/>
            <pc:sldMk cId="2395807868" sldId="354"/>
            <ac:spMk id="7" creationId="{122CBAF6-C686-439F-96C1-D360B6F998CC}"/>
          </ac:spMkLst>
        </pc:spChg>
        <pc:spChg chg="add mod">
          <ac:chgData name="#JIANG ZIXING#" userId="3592c63c-641f-4a59-8445-20cb03bad0e8" providerId="ADAL" clId="{C126CAF8-B285-429C-8B67-8995D397EFA1}" dt="2022-04-24T11:34:19.352" v="10388" actId="1076"/>
          <ac:spMkLst>
            <pc:docMk/>
            <pc:sldMk cId="2395807868" sldId="354"/>
            <ac:spMk id="8" creationId="{285B8ABE-2501-461B-9A73-FAFD72F2CF91}"/>
          </ac:spMkLst>
        </pc:spChg>
        <pc:picChg chg="add del mod">
          <ac:chgData name="#JIANG ZIXING#" userId="3592c63c-641f-4a59-8445-20cb03bad0e8" providerId="ADAL" clId="{C126CAF8-B285-429C-8B67-8995D397EFA1}" dt="2022-04-24T12:57:47.965" v="10412" actId="478"/>
          <ac:picMkLst>
            <pc:docMk/>
            <pc:sldMk cId="2395807868" sldId="354"/>
            <ac:picMk id="6" creationId="{B601E7AD-9427-4E44-BB44-FEFF3E1CD696}"/>
          </ac:picMkLst>
        </pc:picChg>
        <pc:picChg chg="add mod">
          <ac:chgData name="#JIANG ZIXING#" userId="3592c63c-641f-4a59-8445-20cb03bad0e8" providerId="ADAL" clId="{C126CAF8-B285-429C-8B67-8995D397EFA1}" dt="2022-04-24T12:57:55.615" v="10417" actId="1076"/>
          <ac:picMkLst>
            <pc:docMk/>
            <pc:sldMk cId="2395807868" sldId="354"/>
            <ac:picMk id="10" creationId="{85646D90-C323-4243-B04B-F9BDC3D22A7A}"/>
          </ac:picMkLst>
        </pc:picChg>
      </pc:sldChg>
      <pc:sldChg chg="addSp modSp new mod">
        <pc:chgData name="#JIANG ZIXING#" userId="3592c63c-641f-4a59-8445-20cb03bad0e8" providerId="ADAL" clId="{C126CAF8-B285-429C-8B67-8995D397EFA1}" dt="2022-04-24T13:07:15.750" v="10514" actId="1076"/>
        <pc:sldMkLst>
          <pc:docMk/>
          <pc:sldMk cId="2794738083" sldId="361"/>
        </pc:sldMkLst>
        <pc:spChg chg="mod">
          <ac:chgData name="#JIANG ZIXING#" userId="3592c63c-641f-4a59-8445-20cb03bad0e8" providerId="ADAL" clId="{C126CAF8-B285-429C-8B67-8995D397EFA1}" dt="2022-04-24T13:05:22.434" v="10438" actId="20577"/>
          <ac:spMkLst>
            <pc:docMk/>
            <pc:sldMk cId="2794738083" sldId="361"/>
            <ac:spMk id="2" creationId="{78E1BE9B-92AB-4349-837B-929FD0E3A8D5}"/>
          </ac:spMkLst>
        </pc:spChg>
        <pc:picChg chg="add mod">
          <ac:chgData name="#JIANG ZIXING#" userId="3592c63c-641f-4a59-8445-20cb03bad0e8" providerId="ADAL" clId="{C126CAF8-B285-429C-8B67-8995D397EFA1}" dt="2022-04-24T13:07:15.750" v="10514" actId="1076"/>
          <ac:picMkLst>
            <pc:docMk/>
            <pc:sldMk cId="2794738083" sldId="361"/>
            <ac:picMk id="5" creationId="{B47ACC72-ECAA-44CD-8D20-6CDDFF617BBF}"/>
          </ac:picMkLst>
        </pc:picChg>
        <pc:picChg chg="add mod">
          <ac:chgData name="#JIANG ZIXING#" userId="3592c63c-641f-4a59-8445-20cb03bad0e8" providerId="ADAL" clId="{C126CAF8-B285-429C-8B67-8995D397EFA1}" dt="2022-04-24T13:06:58.447" v="10513" actId="14100"/>
          <ac:picMkLst>
            <pc:docMk/>
            <pc:sldMk cId="2794738083" sldId="361"/>
            <ac:picMk id="6" creationId="{27E7DCEB-204C-4E2B-A2EC-A1FA0CC8D752}"/>
          </ac:picMkLst>
        </pc:picChg>
      </pc:sldChg>
      <pc:sldChg chg="addSp delSp modSp new mod">
        <pc:chgData name="#JIANG ZIXING#" userId="3592c63c-641f-4a59-8445-20cb03bad0e8" providerId="ADAL" clId="{C126CAF8-B285-429C-8B67-8995D397EFA1}" dt="2022-04-24T13:58:26.679" v="11137" actId="1076"/>
        <pc:sldMkLst>
          <pc:docMk/>
          <pc:sldMk cId="2702572098" sldId="363"/>
        </pc:sldMkLst>
        <pc:spChg chg="mod">
          <ac:chgData name="#JIANG ZIXING#" userId="3592c63c-641f-4a59-8445-20cb03bad0e8" providerId="ADAL" clId="{C126CAF8-B285-429C-8B67-8995D397EFA1}" dt="2022-04-24T13:26:19.106" v="10551" actId="20577"/>
          <ac:spMkLst>
            <pc:docMk/>
            <pc:sldMk cId="2702572098" sldId="363"/>
            <ac:spMk id="2" creationId="{8EC68B10-B1B9-4689-83D0-AAA2C736FBB0}"/>
          </ac:spMkLst>
        </pc:spChg>
        <pc:spChg chg="mod">
          <ac:chgData name="#JIANG ZIXING#" userId="3592c63c-641f-4a59-8445-20cb03bad0e8" providerId="ADAL" clId="{C126CAF8-B285-429C-8B67-8995D397EFA1}" dt="2022-04-24T13:27:22.449" v="10555" actId="20577"/>
          <ac:spMkLst>
            <pc:docMk/>
            <pc:sldMk cId="2702572098" sldId="363"/>
            <ac:spMk id="4" creationId="{DF2A5617-FA47-4728-9C3E-1DCC0EC56FE4}"/>
          </ac:spMkLst>
        </pc:spChg>
        <pc:spChg chg="add mod">
          <ac:chgData name="#JIANG ZIXING#" userId="3592c63c-641f-4a59-8445-20cb03bad0e8" providerId="ADAL" clId="{C126CAF8-B285-429C-8B67-8995D397EFA1}" dt="2022-04-24T13:30:00.359" v="10622" actId="20577"/>
          <ac:spMkLst>
            <pc:docMk/>
            <pc:sldMk cId="2702572098" sldId="363"/>
            <ac:spMk id="13" creationId="{19E2F166-E346-4C44-825E-63487BE97AAB}"/>
          </ac:spMkLst>
        </pc:spChg>
        <pc:spChg chg="add mod">
          <ac:chgData name="#JIANG ZIXING#" userId="3592c63c-641f-4a59-8445-20cb03bad0e8" providerId="ADAL" clId="{C126CAF8-B285-429C-8B67-8995D397EFA1}" dt="2022-04-24T13:30:08.611" v="10623" actId="1076"/>
          <ac:spMkLst>
            <pc:docMk/>
            <pc:sldMk cId="2702572098" sldId="363"/>
            <ac:spMk id="14" creationId="{92FAD67E-C02F-40DD-BF17-6A8F989A6F31}"/>
          </ac:spMkLst>
        </pc:spChg>
        <pc:spChg chg="add mod">
          <ac:chgData name="#JIANG ZIXING#" userId="3592c63c-641f-4a59-8445-20cb03bad0e8" providerId="ADAL" clId="{C126CAF8-B285-429C-8B67-8995D397EFA1}" dt="2022-04-24T13:29:01.783" v="10571" actId="1036"/>
          <ac:spMkLst>
            <pc:docMk/>
            <pc:sldMk cId="2702572098" sldId="363"/>
            <ac:spMk id="15" creationId="{E207EB3A-F9A0-4794-B6E6-65C23C1BD5FB}"/>
          </ac:spMkLst>
        </pc:spChg>
        <pc:spChg chg="add mod">
          <ac:chgData name="#JIANG ZIXING#" userId="3592c63c-641f-4a59-8445-20cb03bad0e8" providerId="ADAL" clId="{C126CAF8-B285-429C-8B67-8995D397EFA1}" dt="2022-04-24T13:29:01.783" v="10571" actId="1036"/>
          <ac:spMkLst>
            <pc:docMk/>
            <pc:sldMk cId="2702572098" sldId="363"/>
            <ac:spMk id="16" creationId="{BECA0E66-82BE-4CD4-9E6B-74CA24CE558C}"/>
          </ac:spMkLst>
        </pc:spChg>
        <pc:spChg chg="add mod">
          <ac:chgData name="#JIANG ZIXING#" userId="3592c63c-641f-4a59-8445-20cb03bad0e8" providerId="ADAL" clId="{C126CAF8-B285-429C-8B67-8995D397EFA1}" dt="2022-04-24T13:29:25.617" v="10575" actId="14100"/>
          <ac:spMkLst>
            <pc:docMk/>
            <pc:sldMk cId="2702572098" sldId="363"/>
            <ac:spMk id="17" creationId="{AE63C3FB-8ECE-4C78-9F39-89CCD2595D0D}"/>
          </ac:spMkLst>
        </pc:spChg>
        <pc:spChg chg="add mod">
          <ac:chgData name="#JIANG ZIXING#" userId="3592c63c-641f-4a59-8445-20cb03bad0e8" providerId="ADAL" clId="{C126CAF8-B285-429C-8B67-8995D397EFA1}" dt="2022-04-24T13:29:30" v="10577" actId="14100"/>
          <ac:spMkLst>
            <pc:docMk/>
            <pc:sldMk cId="2702572098" sldId="363"/>
            <ac:spMk id="18" creationId="{0A4BE62A-0FA3-491D-A162-C66D83279D66}"/>
          </ac:spMkLst>
        </pc:spChg>
        <pc:spChg chg="add mod">
          <ac:chgData name="#JIANG ZIXING#" userId="3592c63c-641f-4a59-8445-20cb03bad0e8" providerId="ADAL" clId="{C126CAF8-B285-429C-8B67-8995D397EFA1}" dt="2022-04-24T13:30:40.654" v="10646" actId="14100"/>
          <ac:spMkLst>
            <pc:docMk/>
            <pc:sldMk cId="2702572098" sldId="363"/>
            <ac:spMk id="19" creationId="{8304587C-03DC-4F8A-B491-CE868C8A4669}"/>
          </ac:spMkLst>
        </pc:spChg>
        <pc:spChg chg="add mod">
          <ac:chgData name="#JIANG ZIXING#" userId="3592c63c-641f-4a59-8445-20cb03bad0e8" providerId="ADAL" clId="{C126CAF8-B285-429C-8B67-8995D397EFA1}" dt="2022-04-24T13:30:34.037" v="10645" actId="1076"/>
          <ac:spMkLst>
            <pc:docMk/>
            <pc:sldMk cId="2702572098" sldId="363"/>
            <ac:spMk id="20" creationId="{0D7D43B2-C7F6-45D5-BF7D-5BFDD9804FB7}"/>
          </ac:spMkLst>
        </pc:spChg>
        <pc:spChg chg="add mod">
          <ac:chgData name="#JIANG ZIXING#" userId="3592c63c-641f-4a59-8445-20cb03bad0e8" providerId="ADAL" clId="{C126CAF8-B285-429C-8B67-8995D397EFA1}" dt="2022-04-24T13:31:15.837" v="10701" actId="14100"/>
          <ac:spMkLst>
            <pc:docMk/>
            <pc:sldMk cId="2702572098" sldId="363"/>
            <ac:spMk id="21" creationId="{D20A9BD4-B252-472C-AC1B-450BB6D09AF5}"/>
          </ac:spMkLst>
        </pc:spChg>
        <pc:spChg chg="add mod">
          <ac:chgData name="#JIANG ZIXING#" userId="3592c63c-641f-4a59-8445-20cb03bad0e8" providerId="ADAL" clId="{C126CAF8-B285-429C-8B67-8995D397EFA1}" dt="2022-04-24T13:31:19.778" v="10702" actId="1076"/>
          <ac:spMkLst>
            <pc:docMk/>
            <pc:sldMk cId="2702572098" sldId="363"/>
            <ac:spMk id="22" creationId="{0A1F9498-A94B-47A7-95D2-BD7C00E12EE2}"/>
          </ac:spMkLst>
        </pc:spChg>
        <pc:spChg chg="add mod">
          <ac:chgData name="#JIANG ZIXING#" userId="3592c63c-641f-4a59-8445-20cb03bad0e8" providerId="ADAL" clId="{C126CAF8-B285-429C-8B67-8995D397EFA1}" dt="2022-04-24T13:31:59.081" v="10726" actId="20577"/>
          <ac:spMkLst>
            <pc:docMk/>
            <pc:sldMk cId="2702572098" sldId="363"/>
            <ac:spMk id="23" creationId="{5650A8A3-E036-405E-A5B2-8A77CCE817AE}"/>
          </ac:spMkLst>
        </pc:spChg>
        <pc:spChg chg="add del mod">
          <ac:chgData name="#JIANG ZIXING#" userId="3592c63c-641f-4a59-8445-20cb03bad0e8" providerId="ADAL" clId="{C126CAF8-B285-429C-8B67-8995D397EFA1}" dt="2022-04-24T13:32:26.863" v="10731" actId="478"/>
          <ac:spMkLst>
            <pc:docMk/>
            <pc:sldMk cId="2702572098" sldId="363"/>
            <ac:spMk id="24" creationId="{FB11573A-0429-4C61-9B29-3F66B7016894}"/>
          </ac:spMkLst>
        </pc:spChg>
        <pc:spChg chg="add del mod">
          <ac:chgData name="#JIANG ZIXING#" userId="3592c63c-641f-4a59-8445-20cb03bad0e8" providerId="ADAL" clId="{C126CAF8-B285-429C-8B67-8995D397EFA1}" dt="2022-04-24T13:32:29.399" v="10732" actId="478"/>
          <ac:spMkLst>
            <pc:docMk/>
            <pc:sldMk cId="2702572098" sldId="363"/>
            <ac:spMk id="25" creationId="{658A04A5-BD86-444B-94D7-4585DB33228F}"/>
          </ac:spMkLst>
        </pc:spChg>
        <pc:spChg chg="add mod">
          <ac:chgData name="#JIANG ZIXING#" userId="3592c63c-641f-4a59-8445-20cb03bad0e8" providerId="ADAL" clId="{C126CAF8-B285-429C-8B67-8995D397EFA1}" dt="2022-04-24T13:32:52.462" v="10736" actId="14100"/>
          <ac:spMkLst>
            <pc:docMk/>
            <pc:sldMk cId="2702572098" sldId="363"/>
            <ac:spMk id="26" creationId="{BE6F565C-B398-42FF-B621-65DD657D16D6}"/>
          </ac:spMkLst>
        </pc:spChg>
        <pc:spChg chg="add mod">
          <ac:chgData name="#JIANG ZIXING#" userId="3592c63c-641f-4a59-8445-20cb03bad0e8" providerId="ADAL" clId="{C126CAF8-B285-429C-8B67-8995D397EFA1}" dt="2022-04-24T13:33:17.711" v="10770" actId="1076"/>
          <ac:spMkLst>
            <pc:docMk/>
            <pc:sldMk cId="2702572098" sldId="363"/>
            <ac:spMk id="27" creationId="{133695D1-13A4-4E4B-B237-631C80A6D19E}"/>
          </ac:spMkLst>
        </pc:spChg>
        <pc:spChg chg="add del mod">
          <ac:chgData name="#JIANG ZIXING#" userId="3592c63c-641f-4a59-8445-20cb03bad0e8" providerId="ADAL" clId="{C126CAF8-B285-429C-8B67-8995D397EFA1}" dt="2022-04-24T13:53:13.055" v="10914" actId="478"/>
          <ac:spMkLst>
            <pc:docMk/>
            <pc:sldMk cId="2702572098" sldId="363"/>
            <ac:spMk id="28" creationId="{567F8F15-D2EC-4A8A-8220-35BF3085580E}"/>
          </ac:spMkLst>
        </pc:spChg>
        <pc:spChg chg="add mod">
          <ac:chgData name="#JIANG ZIXING#" userId="3592c63c-641f-4a59-8445-20cb03bad0e8" providerId="ADAL" clId="{C126CAF8-B285-429C-8B67-8995D397EFA1}" dt="2022-04-24T13:53:31.499" v="10919" actId="14100"/>
          <ac:spMkLst>
            <pc:docMk/>
            <pc:sldMk cId="2702572098" sldId="363"/>
            <ac:spMk id="29" creationId="{87724D90-C3C2-4C40-9767-EDB78FC27900}"/>
          </ac:spMkLst>
        </pc:spChg>
        <pc:spChg chg="add mod">
          <ac:chgData name="#JIANG ZIXING#" userId="3592c63c-641f-4a59-8445-20cb03bad0e8" providerId="ADAL" clId="{C126CAF8-B285-429C-8B67-8995D397EFA1}" dt="2022-04-24T13:54:04.672" v="11006" actId="1076"/>
          <ac:spMkLst>
            <pc:docMk/>
            <pc:sldMk cId="2702572098" sldId="363"/>
            <ac:spMk id="30" creationId="{54743145-EAA6-4E6E-8B5F-BBD65EF81795}"/>
          </ac:spMkLst>
        </pc:spChg>
        <pc:spChg chg="add mod">
          <ac:chgData name="#JIANG ZIXING#" userId="3592c63c-641f-4a59-8445-20cb03bad0e8" providerId="ADAL" clId="{C126CAF8-B285-429C-8B67-8995D397EFA1}" dt="2022-04-24T13:55:22.920" v="11058" actId="14100"/>
          <ac:spMkLst>
            <pc:docMk/>
            <pc:sldMk cId="2702572098" sldId="363"/>
            <ac:spMk id="31" creationId="{688DA6B9-5148-4A03-9FA9-F51B44319C06}"/>
          </ac:spMkLst>
        </pc:spChg>
        <pc:spChg chg="add mod">
          <ac:chgData name="#JIANG ZIXING#" userId="3592c63c-641f-4a59-8445-20cb03bad0e8" providerId="ADAL" clId="{C126CAF8-B285-429C-8B67-8995D397EFA1}" dt="2022-04-24T13:58:18.068" v="11134" actId="1076"/>
          <ac:spMkLst>
            <pc:docMk/>
            <pc:sldMk cId="2702572098" sldId="363"/>
            <ac:spMk id="32" creationId="{CDE03904-3643-441F-9614-DCEACD1FD545}"/>
          </ac:spMkLst>
        </pc:spChg>
        <pc:spChg chg="add mod">
          <ac:chgData name="#JIANG ZIXING#" userId="3592c63c-641f-4a59-8445-20cb03bad0e8" providerId="ADAL" clId="{C126CAF8-B285-429C-8B67-8995D397EFA1}" dt="2022-04-24T13:58:02.544" v="11130" actId="14100"/>
          <ac:spMkLst>
            <pc:docMk/>
            <pc:sldMk cId="2702572098" sldId="363"/>
            <ac:spMk id="33" creationId="{2D8C3415-8A96-4648-8F75-7641C18AD3A8}"/>
          </ac:spMkLst>
        </pc:spChg>
        <pc:spChg chg="add mod">
          <ac:chgData name="#JIANG ZIXING#" userId="3592c63c-641f-4a59-8445-20cb03bad0e8" providerId="ADAL" clId="{C126CAF8-B285-429C-8B67-8995D397EFA1}" dt="2022-04-24T13:58:21.944" v="11135" actId="1076"/>
          <ac:spMkLst>
            <pc:docMk/>
            <pc:sldMk cId="2702572098" sldId="363"/>
            <ac:spMk id="34" creationId="{50530FF5-D40C-44BF-9941-82457CB36F94}"/>
          </ac:spMkLst>
        </pc:spChg>
        <pc:spChg chg="add mod">
          <ac:chgData name="#JIANG ZIXING#" userId="3592c63c-641f-4a59-8445-20cb03bad0e8" providerId="ADAL" clId="{C126CAF8-B285-429C-8B67-8995D397EFA1}" dt="2022-04-24T13:58:26.679" v="11137" actId="1076"/>
          <ac:spMkLst>
            <pc:docMk/>
            <pc:sldMk cId="2702572098" sldId="363"/>
            <ac:spMk id="35" creationId="{4504142E-DE91-4832-A88C-4969F2FD1A24}"/>
          </ac:spMkLst>
        </pc:spChg>
        <pc:picChg chg="add del">
          <ac:chgData name="#JIANG ZIXING#" userId="3592c63c-641f-4a59-8445-20cb03bad0e8" providerId="ADAL" clId="{C126CAF8-B285-429C-8B67-8995D397EFA1}" dt="2022-04-24T13:25:54.788" v="10519" actId="478"/>
          <ac:picMkLst>
            <pc:docMk/>
            <pc:sldMk cId="2702572098" sldId="363"/>
            <ac:picMk id="6" creationId="{2E9C9156-A4B7-4076-AAD9-CC670B7CFCF3}"/>
          </ac:picMkLst>
        </pc:picChg>
        <pc:picChg chg="add del mod">
          <ac:chgData name="#JIANG ZIXING#" userId="3592c63c-641f-4a59-8445-20cb03bad0e8" providerId="ADAL" clId="{C126CAF8-B285-429C-8B67-8995D397EFA1}" dt="2022-04-24T13:25:54.788" v="10519" actId="478"/>
          <ac:picMkLst>
            <pc:docMk/>
            <pc:sldMk cId="2702572098" sldId="363"/>
            <ac:picMk id="8" creationId="{E94B8937-8528-4425-B9CE-4EDB0C803857}"/>
          </ac:picMkLst>
        </pc:picChg>
        <pc:picChg chg="add mod">
          <ac:chgData name="#JIANG ZIXING#" userId="3592c63c-641f-4a59-8445-20cb03bad0e8" providerId="ADAL" clId="{C126CAF8-B285-429C-8B67-8995D397EFA1}" dt="2022-04-24T13:28:32.691" v="10561" actId="1076"/>
          <ac:picMkLst>
            <pc:docMk/>
            <pc:sldMk cId="2702572098" sldId="363"/>
            <ac:picMk id="10" creationId="{7C6F8CD2-E38E-4EA7-83B0-263463868604}"/>
          </ac:picMkLst>
        </pc:picChg>
        <pc:picChg chg="add mod">
          <ac:chgData name="#JIANG ZIXING#" userId="3592c63c-641f-4a59-8445-20cb03bad0e8" providerId="ADAL" clId="{C126CAF8-B285-429C-8B67-8995D397EFA1}" dt="2022-04-24T13:28:48.417" v="10565" actId="1076"/>
          <ac:picMkLst>
            <pc:docMk/>
            <pc:sldMk cId="2702572098" sldId="363"/>
            <ac:picMk id="12" creationId="{522ED19C-BFBC-4119-8E4C-3201D5254AC4}"/>
          </ac:picMkLst>
        </pc:picChg>
      </pc:sldChg>
      <pc:sldChg chg="addSp delSp modSp new mod">
        <pc:chgData name="#JIANG ZIXING#" userId="3592c63c-641f-4a59-8445-20cb03bad0e8" providerId="ADAL" clId="{C126CAF8-B285-429C-8B67-8995D397EFA1}" dt="2022-04-24T13:44:28.545" v="10870" actId="1076"/>
        <pc:sldMkLst>
          <pc:docMk/>
          <pc:sldMk cId="1287702114" sldId="364"/>
        </pc:sldMkLst>
        <pc:spChg chg="mod">
          <ac:chgData name="#JIANG ZIXING#" userId="3592c63c-641f-4a59-8445-20cb03bad0e8" providerId="ADAL" clId="{C126CAF8-B285-429C-8B67-8995D397EFA1}" dt="2022-04-24T13:33:27.239" v="10796" actId="20577"/>
          <ac:spMkLst>
            <pc:docMk/>
            <pc:sldMk cId="1287702114" sldId="364"/>
            <ac:spMk id="2" creationId="{BF98A54C-35FE-4ED8-B924-31A01A5F552F}"/>
          </ac:spMkLst>
        </pc:spChg>
        <pc:spChg chg="mod">
          <ac:chgData name="#JIANG ZIXING#" userId="3592c63c-641f-4a59-8445-20cb03bad0e8" providerId="ADAL" clId="{C126CAF8-B285-429C-8B67-8995D397EFA1}" dt="2022-04-24T13:43:57.824" v="10861" actId="20577"/>
          <ac:spMkLst>
            <pc:docMk/>
            <pc:sldMk cId="1287702114" sldId="364"/>
            <ac:spMk id="4" creationId="{8572CC79-9071-426F-A80F-1C43F94A94B3}"/>
          </ac:spMkLst>
        </pc:spChg>
        <pc:picChg chg="add del">
          <ac:chgData name="#JIANG ZIXING#" userId="3592c63c-641f-4a59-8445-20cb03bad0e8" providerId="ADAL" clId="{C126CAF8-B285-429C-8B67-8995D397EFA1}" dt="2022-04-24T13:37:55.902" v="10798" actId="478"/>
          <ac:picMkLst>
            <pc:docMk/>
            <pc:sldMk cId="1287702114" sldId="364"/>
            <ac:picMk id="6" creationId="{313A00AE-7818-4F8F-91A5-BB1199533F45}"/>
          </ac:picMkLst>
        </pc:picChg>
        <pc:picChg chg="add mod">
          <ac:chgData name="#JIANG ZIXING#" userId="3592c63c-641f-4a59-8445-20cb03bad0e8" providerId="ADAL" clId="{C126CAF8-B285-429C-8B67-8995D397EFA1}" dt="2022-04-24T13:44:28.545" v="10870" actId="1076"/>
          <ac:picMkLst>
            <pc:docMk/>
            <pc:sldMk cId="1287702114" sldId="364"/>
            <ac:picMk id="8" creationId="{DDC53A52-8AEB-4039-A706-D8D7E6B8100E}"/>
          </ac:picMkLst>
        </pc:picChg>
        <pc:picChg chg="add mod">
          <ac:chgData name="#JIANG ZIXING#" userId="3592c63c-641f-4a59-8445-20cb03bad0e8" providerId="ADAL" clId="{C126CAF8-B285-429C-8B67-8995D397EFA1}" dt="2022-04-24T13:44:24.779" v="10869" actId="1076"/>
          <ac:picMkLst>
            <pc:docMk/>
            <pc:sldMk cId="1287702114" sldId="364"/>
            <ac:picMk id="10" creationId="{36DF50F3-1975-4C87-A624-50F11D88F94C}"/>
          </ac:picMkLst>
        </pc:picChg>
        <pc:picChg chg="add mod">
          <ac:chgData name="#JIANG ZIXING#" userId="3592c63c-641f-4a59-8445-20cb03bad0e8" providerId="ADAL" clId="{C126CAF8-B285-429C-8B67-8995D397EFA1}" dt="2022-04-24T13:44:11.049" v="10865" actId="1076"/>
          <ac:picMkLst>
            <pc:docMk/>
            <pc:sldMk cId="1287702114" sldId="364"/>
            <ac:picMk id="12" creationId="{4839AE08-F11D-43B2-977F-A71C9E861BA2}"/>
          </ac:picMkLst>
        </pc:picChg>
        <pc:picChg chg="add mod">
          <ac:chgData name="#JIANG ZIXING#" userId="3592c63c-641f-4a59-8445-20cb03bad0e8" providerId="ADAL" clId="{C126CAF8-B285-429C-8B67-8995D397EFA1}" dt="2022-04-24T13:44:21.738" v="10868" actId="1076"/>
          <ac:picMkLst>
            <pc:docMk/>
            <pc:sldMk cId="1287702114" sldId="364"/>
            <ac:picMk id="14" creationId="{856E159A-7B32-4531-BFDE-9D6322D91B0A}"/>
          </ac:picMkLst>
        </pc:picChg>
        <pc:picChg chg="add mod">
          <ac:chgData name="#JIANG ZIXING#" userId="3592c63c-641f-4a59-8445-20cb03bad0e8" providerId="ADAL" clId="{C126CAF8-B285-429C-8B67-8995D397EFA1}" dt="2022-04-24T13:44:18.067" v="10867" actId="1076"/>
          <ac:picMkLst>
            <pc:docMk/>
            <pc:sldMk cId="1287702114" sldId="364"/>
            <ac:picMk id="16" creationId="{DE257C95-F8B8-4930-B87D-0DC6783E8419}"/>
          </ac:picMkLst>
        </pc:picChg>
      </pc:sldChg>
      <pc:sldChg chg="addSp modSp new mod">
        <pc:chgData name="#JIANG ZIXING#" userId="3592c63c-641f-4a59-8445-20cb03bad0e8" providerId="ADAL" clId="{C126CAF8-B285-429C-8B67-8995D397EFA1}" dt="2022-04-24T14:22:20.949" v="12203" actId="1076"/>
        <pc:sldMkLst>
          <pc:docMk/>
          <pc:sldMk cId="934412424" sldId="373"/>
        </pc:sldMkLst>
        <pc:spChg chg="mod">
          <ac:chgData name="#JIANG ZIXING#" userId="3592c63c-641f-4a59-8445-20cb03bad0e8" providerId="ADAL" clId="{C126CAF8-B285-429C-8B67-8995D397EFA1}" dt="2022-04-24T14:14:44.893" v="12043" actId="20577"/>
          <ac:spMkLst>
            <pc:docMk/>
            <pc:sldMk cId="934412424" sldId="373"/>
            <ac:spMk id="2" creationId="{E3F0B72A-13A8-4A23-8C5B-92E581B9DF74}"/>
          </ac:spMkLst>
        </pc:spChg>
        <pc:spChg chg="mod">
          <ac:chgData name="#JIANG ZIXING#" userId="3592c63c-641f-4a59-8445-20cb03bad0e8" providerId="ADAL" clId="{C126CAF8-B285-429C-8B67-8995D397EFA1}" dt="2022-04-24T14:18:55.495" v="12125" actId="20577"/>
          <ac:spMkLst>
            <pc:docMk/>
            <pc:sldMk cId="934412424" sldId="373"/>
            <ac:spMk id="4" creationId="{FB9A44E1-C3E4-4967-A289-FC3FCB5D3061}"/>
          </ac:spMkLst>
        </pc:spChg>
        <pc:spChg chg="add mod">
          <ac:chgData name="#JIANG ZIXING#" userId="3592c63c-641f-4a59-8445-20cb03bad0e8" providerId="ADAL" clId="{C126CAF8-B285-429C-8B67-8995D397EFA1}" dt="2022-04-24T14:22:11.336" v="12200" actId="1076"/>
          <ac:spMkLst>
            <pc:docMk/>
            <pc:sldMk cId="934412424" sldId="373"/>
            <ac:spMk id="5" creationId="{911429DC-38F3-4615-A153-79FEB8EF9FD9}"/>
          </ac:spMkLst>
        </pc:spChg>
        <pc:spChg chg="add mod">
          <ac:chgData name="#JIANG ZIXING#" userId="3592c63c-641f-4a59-8445-20cb03bad0e8" providerId="ADAL" clId="{C126CAF8-B285-429C-8B67-8995D397EFA1}" dt="2022-04-24T14:22:11.336" v="12200" actId="1076"/>
          <ac:spMkLst>
            <pc:docMk/>
            <pc:sldMk cId="934412424" sldId="373"/>
            <ac:spMk id="6" creationId="{AD964301-9548-4B33-B04E-14C441861C53}"/>
          </ac:spMkLst>
        </pc:spChg>
        <pc:spChg chg="add mod">
          <ac:chgData name="#JIANG ZIXING#" userId="3592c63c-641f-4a59-8445-20cb03bad0e8" providerId="ADAL" clId="{C126CAF8-B285-429C-8B67-8995D397EFA1}" dt="2022-04-24T14:21:57.973" v="12197" actId="1076"/>
          <ac:spMkLst>
            <pc:docMk/>
            <pc:sldMk cId="934412424" sldId="373"/>
            <ac:spMk id="9" creationId="{C69EC8B9-F1AB-4A3D-9DE4-DFEE7FAC4CF4}"/>
          </ac:spMkLst>
        </pc:spChg>
        <pc:spChg chg="add mod">
          <ac:chgData name="#JIANG ZIXING#" userId="3592c63c-641f-4a59-8445-20cb03bad0e8" providerId="ADAL" clId="{C126CAF8-B285-429C-8B67-8995D397EFA1}" dt="2022-04-24T14:21:14.041" v="12187" actId="14100"/>
          <ac:spMkLst>
            <pc:docMk/>
            <pc:sldMk cId="934412424" sldId="373"/>
            <ac:spMk id="10" creationId="{7A86DC3E-A88E-4E0D-9941-16E826D597AD}"/>
          </ac:spMkLst>
        </pc:spChg>
        <pc:picChg chg="add mod">
          <ac:chgData name="#JIANG ZIXING#" userId="3592c63c-641f-4a59-8445-20cb03bad0e8" providerId="ADAL" clId="{C126CAF8-B285-429C-8B67-8995D397EFA1}" dt="2022-04-24T14:21:57.973" v="12197" actId="1076"/>
          <ac:picMkLst>
            <pc:docMk/>
            <pc:sldMk cId="934412424" sldId="373"/>
            <ac:picMk id="8" creationId="{314B3FEF-6F64-4B26-99C0-A7A03DAC11A9}"/>
          </ac:picMkLst>
        </pc:picChg>
        <pc:picChg chg="add mod">
          <ac:chgData name="#JIANG ZIXING#" userId="3592c63c-641f-4a59-8445-20cb03bad0e8" providerId="ADAL" clId="{C126CAF8-B285-429C-8B67-8995D397EFA1}" dt="2022-04-24T14:22:20.949" v="12203" actId="1076"/>
          <ac:picMkLst>
            <pc:docMk/>
            <pc:sldMk cId="934412424" sldId="373"/>
            <ac:picMk id="12" creationId="{F3E86D1E-AD40-4090-9B03-23E3C483383E}"/>
          </ac:picMkLst>
        </pc:picChg>
        <pc:picChg chg="add mod">
          <ac:chgData name="#JIANG ZIXING#" userId="3592c63c-641f-4a59-8445-20cb03bad0e8" providerId="ADAL" clId="{C126CAF8-B285-429C-8B67-8995D397EFA1}" dt="2022-04-24T14:22:15.854" v="12201" actId="1076"/>
          <ac:picMkLst>
            <pc:docMk/>
            <pc:sldMk cId="934412424" sldId="373"/>
            <ac:picMk id="14" creationId="{29C94720-6845-4886-9AC6-343D0FEB681E}"/>
          </ac:picMkLst>
        </pc:picChg>
      </pc:sldChg>
      <pc:sldChg chg="addSp delSp modSp new mod">
        <pc:chgData name="#JIANG ZIXING#" userId="3592c63c-641f-4a59-8445-20cb03bad0e8" providerId="ADAL" clId="{C126CAF8-B285-429C-8B67-8995D397EFA1}" dt="2022-04-24T14:13:19.655" v="11904" actId="20577"/>
        <pc:sldMkLst>
          <pc:docMk/>
          <pc:sldMk cId="2698746750" sldId="374"/>
        </pc:sldMkLst>
        <pc:spChg chg="mod">
          <ac:chgData name="#JIANG ZIXING#" userId="3592c63c-641f-4a59-8445-20cb03bad0e8" providerId="ADAL" clId="{C126CAF8-B285-429C-8B67-8995D397EFA1}" dt="2022-04-24T13:53:03.736" v="10911" actId="20577"/>
          <ac:spMkLst>
            <pc:docMk/>
            <pc:sldMk cId="2698746750" sldId="374"/>
            <ac:spMk id="2" creationId="{A6A885A3-7126-40FB-B63F-B0CBEE7398F4}"/>
          </ac:spMkLst>
        </pc:spChg>
        <pc:spChg chg="mod">
          <ac:chgData name="#JIANG ZIXING#" userId="3592c63c-641f-4a59-8445-20cb03bad0e8" providerId="ADAL" clId="{C126CAF8-B285-429C-8B67-8995D397EFA1}" dt="2022-04-24T14:10:53.648" v="11842" actId="20577"/>
          <ac:spMkLst>
            <pc:docMk/>
            <pc:sldMk cId="2698746750" sldId="374"/>
            <ac:spMk id="4" creationId="{3E766483-FF9F-47A1-AEEE-78050DE8DE8C}"/>
          </ac:spMkLst>
        </pc:spChg>
        <pc:spChg chg="add mod">
          <ac:chgData name="#JIANG ZIXING#" userId="3592c63c-641f-4a59-8445-20cb03bad0e8" providerId="ADAL" clId="{C126CAF8-B285-429C-8B67-8995D397EFA1}" dt="2022-04-24T14:07:26.490" v="11679" actId="1076"/>
          <ac:spMkLst>
            <pc:docMk/>
            <pc:sldMk cId="2698746750" sldId="374"/>
            <ac:spMk id="6" creationId="{6A5FC66E-3393-4BEF-ACB1-D27972A6E0EC}"/>
          </ac:spMkLst>
        </pc:spChg>
        <pc:spChg chg="add mod">
          <ac:chgData name="#JIANG ZIXING#" userId="3592c63c-641f-4a59-8445-20cb03bad0e8" providerId="ADAL" clId="{C126CAF8-B285-429C-8B67-8995D397EFA1}" dt="2022-04-24T14:07:37.464" v="11683" actId="1076"/>
          <ac:spMkLst>
            <pc:docMk/>
            <pc:sldMk cId="2698746750" sldId="374"/>
            <ac:spMk id="7" creationId="{1180FB67-23E5-439C-AF1D-6E46A7BA8666}"/>
          </ac:spMkLst>
        </pc:spChg>
        <pc:spChg chg="add mod">
          <ac:chgData name="#JIANG ZIXING#" userId="3592c63c-641f-4a59-8445-20cb03bad0e8" providerId="ADAL" clId="{C126CAF8-B285-429C-8B67-8995D397EFA1}" dt="2022-04-24T14:07:09.531" v="11676" actId="1076"/>
          <ac:spMkLst>
            <pc:docMk/>
            <pc:sldMk cId="2698746750" sldId="374"/>
            <ac:spMk id="8" creationId="{BEF9F392-8363-408D-842F-D7AD218664F3}"/>
          </ac:spMkLst>
        </pc:spChg>
        <pc:spChg chg="add mod">
          <ac:chgData name="#JIANG ZIXING#" userId="3592c63c-641f-4a59-8445-20cb03bad0e8" providerId="ADAL" clId="{C126CAF8-B285-429C-8B67-8995D397EFA1}" dt="2022-04-24T14:07:54.493" v="11686" actId="1076"/>
          <ac:spMkLst>
            <pc:docMk/>
            <pc:sldMk cId="2698746750" sldId="374"/>
            <ac:spMk id="10" creationId="{95A58BE4-C10F-41CF-954D-5978B67CE878}"/>
          </ac:spMkLst>
        </pc:spChg>
        <pc:spChg chg="add del mod">
          <ac:chgData name="#JIANG ZIXING#" userId="3592c63c-641f-4a59-8445-20cb03bad0e8" providerId="ADAL" clId="{C126CAF8-B285-429C-8B67-8995D397EFA1}" dt="2022-04-24T14:02:44.986" v="11324"/>
          <ac:spMkLst>
            <pc:docMk/>
            <pc:sldMk cId="2698746750" sldId="374"/>
            <ac:spMk id="11" creationId="{B314BDB1-22F1-4891-83A7-10BCF16520A5}"/>
          </ac:spMkLst>
        </pc:spChg>
        <pc:spChg chg="add mod">
          <ac:chgData name="#JIANG ZIXING#" userId="3592c63c-641f-4a59-8445-20cb03bad0e8" providerId="ADAL" clId="{C126CAF8-B285-429C-8B67-8995D397EFA1}" dt="2022-04-24T14:09:47.370" v="11747" actId="113"/>
          <ac:spMkLst>
            <pc:docMk/>
            <pc:sldMk cId="2698746750" sldId="374"/>
            <ac:spMk id="12" creationId="{B2AC71EF-D6E1-439F-B00B-522A5A9DC12F}"/>
          </ac:spMkLst>
        </pc:spChg>
        <pc:spChg chg="add mod">
          <ac:chgData name="#JIANG ZIXING#" userId="3592c63c-641f-4a59-8445-20cb03bad0e8" providerId="ADAL" clId="{C126CAF8-B285-429C-8B67-8995D397EFA1}" dt="2022-04-24T14:08:00.982" v="11687" actId="1076"/>
          <ac:spMkLst>
            <pc:docMk/>
            <pc:sldMk cId="2698746750" sldId="374"/>
            <ac:spMk id="13" creationId="{D27C6FD5-4DE4-450A-8CCC-5385962114C6}"/>
          </ac:spMkLst>
        </pc:spChg>
        <pc:spChg chg="add mod">
          <ac:chgData name="#JIANG ZIXING#" userId="3592c63c-641f-4a59-8445-20cb03bad0e8" providerId="ADAL" clId="{C126CAF8-B285-429C-8B67-8995D397EFA1}" dt="2022-04-24T14:07:54.493" v="11686" actId="1076"/>
          <ac:spMkLst>
            <pc:docMk/>
            <pc:sldMk cId="2698746750" sldId="374"/>
            <ac:spMk id="19" creationId="{AE5E4EF6-62BC-41F7-9EA3-1C6AC3FBAF2C}"/>
          </ac:spMkLst>
        </pc:spChg>
        <pc:spChg chg="add mod">
          <ac:chgData name="#JIANG ZIXING#" userId="3592c63c-641f-4a59-8445-20cb03bad0e8" providerId="ADAL" clId="{C126CAF8-B285-429C-8B67-8995D397EFA1}" dt="2022-04-24T14:09:40.187" v="11746" actId="14100"/>
          <ac:spMkLst>
            <pc:docMk/>
            <pc:sldMk cId="2698746750" sldId="374"/>
            <ac:spMk id="20" creationId="{4840CB7E-6F31-4DA1-8DBB-FF54D620AFDC}"/>
          </ac:spMkLst>
        </pc:spChg>
        <pc:spChg chg="add mod">
          <ac:chgData name="#JIANG ZIXING#" userId="3592c63c-641f-4a59-8445-20cb03bad0e8" providerId="ADAL" clId="{C126CAF8-B285-429C-8B67-8995D397EFA1}" dt="2022-04-24T14:10:56.825" v="11843" actId="1076"/>
          <ac:spMkLst>
            <pc:docMk/>
            <pc:sldMk cId="2698746750" sldId="374"/>
            <ac:spMk id="21" creationId="{87BD81E3-ADA4-488B-92DD-A9305BAC3FD3}"/>
          </ac:spMkLst>
        </pc:spChg>
        <pc:spChg chg="add mod">
          <ac:chgData name="#JIANG ZIXING#" userId="3592c63c-641f-4a59-8445-20cb03bad0e8" providerId="ADAL" clId="{C126CAF8-B285-429C-8B67-8995D397EFA1}" dt="2022-04-24T14:13:19.655" v="11904" actId="20577"/>
          <ac:spMkLst>
            <pc:docMk/>
            <pc:sldMk cId="2698746750" sldId="374"/>
            <ac:spMk id="22" creationId="{1F9B774C-3E8C-43E9-888B-E797B596ACCE}"/>
          </ac:spMkLst>
        </pc:spChg>
        <pc:picChg chg="add mod">
          <ac:chgData name="#JIANG ZIXING#" userId="3592c63c-641f-4a59-8445-20cb03bad0e8" providerId="ADAL" clId="{C126CAF8-B285-429C-8B67-8995D397EFA1}" dt="2022-04-24T14:08:08.416" v="11688" actId="14100"/>
          <ac:picMkLst>
            <pc:docMk/>
            <pc:sldMk cId="2698746750" sldId="374"/>
            <ac:picMk id="9" creationId="{F808625C-615F-46CF-A45A-52571D416EA1}"/>
          </ac:picMkLst>
        </pc:picChg>
        <pc:picChg chg="add mod">
          <ac:chgData name="#JIANG ZIXING#" userId="3592c63c-641f-4a59-8445-20cb03bad0e8" providerId="ADAL" clId="{C126CAF8-B285-429C-8B67-8995D397EFA1}" dt="2022-04-24T14:07:28.667" v="11680" actId="1076"/>
          <ac:picMkLst>
            <pc:docMk/>
            <pc:sldMk cId="2698746750" sldId="374"/>
            <ac:picMk id="4098" creationId="{4A52D80B-F40A-47A3-A0BD-1FEC4A074F08}"/>
          </ac:picMkLst>
        </pc:picChg>
        <pc:cxnChg chg="add mod">
          <ac:chgData name="#JIANG ZIXING#" userId="3592c63c-641f-4a59-8445-20cb03bad0e8" providerId="ADAL" clId="{C126CAF8-B285-429C-8B67-8995D397EFA1}" dt="2022-04-24T14:07:54.493" v="11686" actId="1076"/>
          <ac:cxnSpMkLst>
            <pc:docMk/>
            <pc:sldMk cId="2698746750" sldId="374"/>
            <ac:cxnSpMk id="15" creationId="{D193F6EC-7039-48F6-A384-43102BD451DD}"/>
          </ac:cxnSpMkLst>
        </pc:cxnChg>
      </pc:sldChg>
      <pc:sldChg chg="addSp delSp modSp new mod ord">
        <pc:chgData name="#JIANG ZIXING#" userId="3592c63c-641f-4a59-8445-20cb03bad0e8" providerId="ADAL" clId="{C126CAF8-B285-429C-8B67-8995D397EFA1}" dt="2022-04-24T15:21:58.666" v="13145" actId="1076"/>
        <pc:sldMkLst>
          <pc:docMk/>
          <pc:sldMk cId="4203078046" sldId="387"/>
        </pc:sldMkLst>
        <pc:spChg chg="mod">
          <ac:chgData name="#JIANG ZIXING#" userId="3592c63c-641f-4a59-8445-20cb03bad0e8" providerId="ADAL" clId="{C126CAF8-B285-429C-8B67-8995D397EFA1}" dt="2022-04-24T15:00:03.191" v="12859" actId="20577"/>
          <ac:spMkLst>
            <pc:docMk/>
            <pc:sldMk cId="4203078046" sldId="387"/>
            <ac:spMk id="2" creationId="{7BE46DEB-F4FB-4FD1-92C5-F4A1BD4FC705}"/>
          </ac:spMkLst>
        </pc:spChg>
        <pc:spChg chg="mod">
          <ac:chgData name="#JIANG ZIXING#" userId="3592c63c-641f-4a59-8445-20cb03bad0e8" providerId="ADAL" clId="{C126CAF8-B285-429C-8B67-8995D397EFA1}" dt="2022-04-24T15:11:43.951" v="13000" actId="20577"/>
          <ac:spMkLst>
            <pc:docMk/>
            <pc:sldMk cId="4203078046" sldId="387"/>
            <ac:spMk id="4" creationId="{CA477FA8-375F-46FC-BC5F-190C1F68916F}"/>
          </ac:spMkLst>
        </pc:spChg>
        <pc:spChg chg="add del">
          <ac:chgData name="#JIANG ZIXING#" userId="3592c63c-641f-4a59-8445-20cb03bad0e8" providerId="ADAL" clId="{C126CAF8-B285-429C-8B67-8995D397EFA1}" dt="2022-04-24T15:03:24.756" v="12922" actId="22"/>
          <ac:spMkLst>
            <pc:docMk/>
            <pc:sldMk cId="4203078046" sldId="387"/>
            <ac:spMk id="8" creationId="{EA4AF8CB-0BEA-423B-8CD6-AE05C2D3D77C}"/>
          </ac:spMkLst>
        </pc:spChg>
        <pc:spChg chg="add mod">
          <ac:chgData name="#JIANG ZIXING#" userId="3592c63c-641f-4a59-8445-20cb03bad0e8" providerId="ADAL" clId="{C126CAF8-B285-429C-8B67-8995D397EFA1}" dt="2022-04-24T15:05:57.816" v="12957" actId="1076"/>
          <ac:spMkLst>
            <pc:docMk/>
            <pc:sldMk cId="4203078046" sldId="387"/>
            <ac:spMk id="13" creationId="{B8119959-DC31-4294-957B-6E12847F1DAE}"/>
          </ac:spMkLst>
        </pc:spChg>
        <pc:spChg chg="add mod">
          <ac:chgData name="#JIANG ZIXING#" userId="3592c63c-641f-4a59-8445-20cb03bad0e8" providerId="ADAL" clId="{C126CAF8-B285-429C-8B67-8995D397EFA1}" dt="2022-04-24T15:06:08.449" v="12961" actId="20577"/>
          <ac:spMkLst>
            <pc:docMk/>
            <pc:sldMk cId="4203078046" sldId="387"/>
            <ac:spMk id="16" creationId="{1F689804-8419-4B2D-86A1-603A788F74F3}"/>
          </ac:spMkLst>
        </pc:spChg>
        <pc:spChg chg="add mod">
          <ac:chgData name="#JIANG ZIXING#" userId="3592c63c-641f-4a59-8445-20cb03bad0e8" providerId="ADAL" clId="{C126CAF8-B285-429C-8B67-8995D397EFA1}" dt="2022-04-24T15:09:24.145" v="12971" actId="20577"/>
          <ac:spMkLst>
            <pc:docMk/>
            <pc:sldMk cId="4203078046" sldId="387"/>
            <ac:spMk id="19" creationId="{D6DC0ADA-0BCA-44C1-B498-63EF5C4707C2}"/>
          </ac:spMkLst>
        </pc:spChg>
        <pc:picChg chg="add del mod">
          <ac:chgData name="#JIANG ZIXING#" userId="3592c63c-641f-4a59-8445-20cb03bad0e8" providerId="ADAL" clId="{C126CAF8-B285-429C-8B67-8995D397EFA1}" dt="2022-04-24T15:04:21.960" v="12929" actId="478"/>
          <ac:picMkLst>
            <pc:docMk/>
            <pc:sldMk cId="4203078046" sldId="387"/>
            <ac:picMk id="6" creationId="{97EFF46A-1D37-42BA-8C4A-398441A5DC51}"/>
          </ac:picMkLst>
        </pc:picChg>
        <pc:picChg chg="add del mod">
          <ac:chgData name="#JIANG ZIXING#" userId="3592c63c-641f-4a59-8445-20cb03bad0e8" providerId="ADAL" clId="{C126CAF8-B285-429C-8B67-8995D397EFA1}" dt="2022-04-24T15:04:21.960" v="12929" actId="478"/>
          <ac:picMkLst>
            <pc:docMk/>
            <pc:sldMk cId="4203078046" sldId="387"/>
            <ac:picMk id="10" creationId="{29F979EE-D024-40A8-AE07-A2E515348DCC}"/>
          </ac:picMkLst>
        </pc:picChg>
        <pc:picChg chg="add del mod">
          <ac:chgData name="#JIANG ZIXING#" userId="3592c63c-641f-4a59-8445-20cb03bad0e8" providerId="ADAL" clId="{C126CAF8-B285-429C-8B67-8995D397EFA1}" dt="2022-04-24T15:19:37.446" v="13134" actId="478"/>
          <ac:picMkLst>
            <pc:docMk/>
            <pc:sldMk cId="4203078046" sldId="387"/>
            <ac:picMk id="12" creationId="{D09202A5-6745-402C-A158-CE54FCA14B53}"/>
          </ac:picMkLst>
        </pc:picChg>
        <pc:picChg chg="add del mod">
          <ac:chgData name="#JIANG ZIXING#" userId="3592c63c-641f-4a59-8445-20cb03bad0e8" providerId="ADAL" clId="{C126CAF8-B285-429C-8B67-8995D397EFA1}" dt="2022-04-24T15:21:51.447" v="13140" actId="478"/>
          <ac:picMkLst>
            <pc:docMk/>
            <pc:sldMk cId="4203078046" sldId="387"/>
            <ac:picMk id="15" creationId="{EE871B20-F10E-49C0-A1C7-3F0192565DB4}"/>
          </ac:picMkLst>
        </pc:picChg>
        <pc:picChg chg="add mod">
          <ac:chgData name="#JIANG ZIXING#" userId="3592c63c-641f-4a59-8445-20cb03bad0e8" providerId="ADAL" clId="{C126CAF8-B285-429C-8B67-8995D397EFA1}" dt="2022-04-24T15:09:17.156" v="12968" actId="14100"/>
          <ac:picMkLst>
            <pc:docMk/>
            <pc:sldMk cId="4203078046" sldId="387"/>
            <ac:picMk id="18" creationId="{E5FB63E3-DB9A-49A2-9C50-C55C2DC05D10}"/>
          </ac:picMkLst>
        </pc:picChg>
        <pc:picChg chg="add mod">
          <ac:chgData name="#JIANG ZIXING#" userId="3592c63c-641f-4a59-8445-20cb03bad0e8" providerId="ADAL" clId="{C126CAF8-B285-429C-8B67-8995D397EFA1}" dt="2022-04-24T15:19:45.905" v="13139" actId="1076"/>
          <ac:picMkLst>
            <pc:docMk/>
            <pc:sldMk cId="4203078046" sldId="387"/>
            <ac:picMk id="21" creationId="{9E2D8117-7CA7-4E7D-8E21-19F6CD62B0A2}"/>
          </ac:picMkLst>
        </pc:picChg>
        <pc:picChg chg="add mod">
          <ac:chgData name="#JIANG ZIXING#" userId="3592c63c-641f-4a59-8445-20cb03bad0e8" providerId="ADAL" clId="{C126CAF8-B285-429C-8B67-8995D397EFA1}" dt="2022-04-24T15:21:58.666" v="13145" actId="1076"/>
          <ac:picMkLst>
            <pc:docMk/>
            <pc:sldMk cId="4203078046" sldId="387"/>
            <ac:picMk id="23" creationId="{261E42A5-855A-495E-8A40-317E5BD8997A}"/>
          </ac:picMkLst>
        </pc:picChg>
      </pc:sldChg>
      <pc:sldChg chg="addSp delSp modSp add mod ord">
        <pc:chgData name="#JIANG ZIXING#" userId="3592c63c-641f-4a59-8445-20cb03bad0e8" providerId="ADAL" clId="{C126CAF8-B285-429C-8B67-8995D397EFA1}" dt="2022-04-24T15:13:25.856" v="13042" actId="1076"/>
        <pc:sldMkLst>
          <pc:docMk/>
          <pc:sldMk cId="3090451276" sldId="388"/>
        </pc:sldMkLst>
        <pc:spChg chg="mod">
          <ac:chgData name="#JIANG ZIXING#" userId="3592c63c-641f-4a59-8445-20cb03bad0e8" providerId="ADAL" clId="{C126CAF8-B285-429C-8B67-8995D397EFA1}" dt="2022-04-24T15:11:52.879" v="13020" actId="20577"/>
          <ac:spMkLst>
            <pc:docMk/>
            <pc:sldMk cId="3090451276" sldId="388"/>
            <ac:spMk id="4" creationId="{CA477FA8-375F-46FC-BC5F-190C1F68916F}"/>
          </ac:spMkLst>
        </pc:spChg>
        <pc:picChg chg="add mod">
          <ac:chgData name="#JIANG ZIXING#" userId="3592c63c-641f-4a59-8445-20cb03bad0e8" providerId="ADAL" clId="{C126CAF8-B285-429C-8B67-8995D397EFA1}" dt="2022-04-24T15:13:20.858" v="13040" actId="1076"/>
          <ac:picMkLst>
            <pc:docMk/>
            <pc:sldMk cId="3090451276" sldId="388"/>
            <ac:picMk id="6" creationId="{CD0CE2E7-A568-495A-92EC-A679CC229C4F}"/>
          </ac:picMkLst>
        </pc:picChg>
        <pc:picChg chg="add mod">
          <ac:chgData name="#JIANG ZIXING#" userId="3592c63c-641f-4a59-8445-20cb03bad0e8" providerId="ADAL" clId="{C126CAF8-B285-429C-8B67-8995D397EFA1}" dt="2022-04-24T15:13:22.701" v="13041" actId="1076"/>
          <ac:picMkLst>
            <pc:docMk/>
            <pc:sldMk cId="3090451276" sldId="388"/>
            <ac:picMk id="8" creationId="{D27F04F7-B7DB-4EF4-BCF0-16E02FC2D561}"/>
          </ac:picMkLst>
        </pc:picChg>
        <pc:picChg chg="add mod ord">
          <ac:chgData name="#JIANG ZIXING#" userId="3592c63c-641f-4a59-8445-20cb03bad0e8" providerId="ADAL" clId="{C126CAF8-B285-429C-8B67-8995D397EFA1}" dt="2022-04-24T15:13:25.856" v="13042" actId="1076"/>
          <ac:picMkLst>
            <pc:docMk/>
            <pc:sldMk cId="3090451276" sldId="388"/>
            <ac:picMk id="10" creationId="{5C038723-F6A5-4591-8465-DA8D0E73A002}"/>
          </ac:picMkLst>
        </pc:picChg>
        <pc:picChg chg="del">
          <ac:chgData name="#JIANG ZIXING#" userId="3592c63c-641f-4a59-8445-20cb03bad0e8" providerId="ADAL" clId="{C126CAF8-B285-429C-8B67-8995D397EFA1}" dt="2022-04-24T15:11:55.217" v="13021" actId="478"/>
          <ac:picMkLst>
            <pc:docMk/>
            <pc:sldMk cId="3090451276" sldId="388"/>
            <ac:picMk id="12" creationId="{D09202A5-6745-402C-A158-CE54FCA14B53}"/>
          </ac:picMkLst>
        </pc:picChg>
        <pc:picChg chg="del">
          <ac:chgData name="#JIANG ZIXING#" userId="3592c63c-641f-4a59-8445-20cb03bad0e8" providerId="ADAL" clId="{C126CAF8-B285-429C-8B67-8995D397EFA1}" dt="2022-04-24T15:11:55.217" v="13021" actId="478"/>
          <ac:picMkLst>
            <pc:docMk/>
            <pc:sldMk cId="3090451276" sldId="388"/>
            <ac:picMk id="15" creationId="{EE871B20-F10E-49C0-A1C7-3F0192565DB4}"/>
          </ac:picMkLst>
        </pc:picChg>
        <pc:picChg chg="del">
          <ac:chgData name="#JIANG ZIXING#" userId="3592c63c-641f-4a59-8445-20cb03bad0e8" providerId="ADAL" clId="{C126CAF8-B285-429C-8B67-8995D397EFA1}" dt="2022-04-24T15:11:55.217" v="13021" actId="478"/>
          <ac:picMkLst>
            <pc:docMk/>
            <pc:sldMk cId="3090451276" sldId="388"/>
            <ac:picMk id="18" creationId="{E5FB63E3-DB9A-49A2-9C50-C55C2DC05D10}"/>
          </ac:picMkLst>
        </pc:picChg>
      </pc:sldChg>
      <pc:sldChg chg="addSp modSp add del mod">
        <pc:chgData name="#JIANG ZIXING#" userId="3592c63c-641f-4a59-8445-20cb03bad0e8" providerId="ADAL" clId="{C126CAF8-B285-429C-8B67-8995D397EFA1}" dt="2022-04-24T15:22:30.086" v="13168" actId="47"/>
        <pc:sldMkLst>
          <pc:docMk/>
          <pc:sldMk cId="793044445" sldId="389"/>
        </pc:sldMkLst>
        <pc:spChg chg="mod">
          <ac:chgData name="#JIANG ZIXING#" userId="3592c63c-641f-4a59-8445-20cb03bad0e8" providerId="ADAL" clId="{C126CAF8-B285-429C-8B67-8995D397EFA1}" dt="2022-04-24T15:13:43.352" v="13062" actId="20577"/>
          <ac:spMkLst>
            <pc:docMk/>
            <pc:sldMk cId="793044445" sldId="389"/>
            <ac:spMk id="4" creationId="{CA477FA8-375F-46FC-BC5F-190C1F68916F}"/>
          </ac:spMkLst>
        </pc:spChg>
        <pc:spChg chg="add mod">
          <ac:chgData name="#JIANG ZIXING#" userId="3592c63c-641f-4a59-8445-20cb03bad0e8" providerId="ADAL" clId="{C126CAF8-B285-429C-8B67-8995D397EFA1}" dt="2022-04-24T15:16:08.318" v="13111" actId="14100"/>
          <ac:spMkLst>
            <pc:docMk/>
            <pc:sldMk cId="793044445" sldId="389"/>
            <ac:spMk id="11" creationId="{23D40CFA-EBD4-414B-AC12-C6DA519C6991}"/>
          </ac:spMkLst>
        </pc:spChg>
        <pc:spChg chg="add mod">
          <ac:chgData name="#JIANG ZIXING#" userId="3592c63c-641f-4a59-8445-20cb03bad0e8" providerId="ADAL" clId="{C126CAF8-B285-429C-8B67-8995D397EFA1}" dt="2022-04-24T15:17:37.675" v="13133" actId="1076"/>
          <ac:spMkLst>
            <pc:docMk/>
            <pc:sldMk cId="793044445" sldId="389"/>
            <ac:spMk id="14" creationId="{84775DD4-AD3C-4BBF-96D2-149D9F3D8F11}"/>
          </ac:spMkLst>
        </pc:spChg>
      </pc:sldChg>
      <pc:sldChg chg="modSp new del mod">
        <pc:chgData name="#JIANG ZIXING#" userId="3592c63c-641f-4a59-8445-20cb03bad0e8" providerId="ADAL" clId="{C126CAF8-B285-429C-8B67-8995D397EFA1}" dt="2022-04-24T15:24:41.519" v="13368" actId="47"/>
        <pc:sldMkLst>
          <pc:docMk/>
          <pc:sldMk cId="1822771866" sldId="390"/>
        </pc:sldMkLst>
        <pc:spChg chg="mod">
          <ac:chgData name="#JIANG ZIXING#" userId="3592c63c-641f-4a59-8445-20cb03bad0e8" providerId="ADAL" clId="{C126CAF8-B285-429C-8B67-8995D397EFA1}" dt="2022-04-24T15:14:13.608" v="13081" actId="20577"/>
          <ac:spMkLst>
            <pc:docMk/>
            <pc:sldMk cId="1822771866" sldId="390"/>
            <ac:spMk id="2" creationId="{364C1C01-0482-4825-BF0C-E8D7969A7B55}"/>
          </ac:spMkLst>
        </pc:spChg>
        <pc:spChg chg="mod">
          <ac:chgData name="#JIANG ZIXING#" userId="3592c63c-641f-4a59-8445-20cb03bad0e8" providerId="ADAL" clId="{C126CAF8-B285-429C-8B67-8995D397EFA1}" dt="2022-04-24T15:14:20.144" v="13094" actId="20577"/>
          <ac:spMkLst>
            <pc:docMk/>
            <pc:sldMk cId="1822771866" sldId="390"/>
            <ac:spMk id="4" creationId="{4C6C62D7-8DAC-4BF4-BE0E-F1FB982E698E}"/>
          </ac:spMkLst>
        </pc:spChg>
      </pc:sldChg>
      <pc:sldChg chg="addSp modSp add mod">
        <pc:chgData name="#JIANG ZIXING#" userId="3592c63c-641f-4a59-8445-20cb03bad0e8" providerId="ADAL" clId="{C126CAF8-B285-429C-8B67-8995D397EFA1}" dt="2022-04-24T15:25:17.461" v="13372" actId="14100"/>
        <pc:sldMkLst>
          <pc:docMk/>
          <pc:sldMk cId="537548037" sldId="391"/>
        </pc:sldMkLst>
        <pc:spChg chg="mod">
          <ac:chgData name="#JIANG ZIXING#" userId="3592c63c-641f-4a59-8445-20cb03bad0e8" providerId="ADAL" clId="{C126CAF8-B285-429C-8B67-8995D397EFA1}" dt="2022-04-24T15:22:18.368" v="13165" actId="20577"/>
          <ac:spMkLst>
            <pc:docMk/>
            <pc:sldMk cId="537548037" sldId="391"/>
            <ac:spMk id="4" creationId="{CA477FA8-375F-46FC-BC5F-190C1F68916F}"/>
          </ac:spMkLst>
        </pc:spChg>
        <pc:spChg chg="add mod">
          <ac:chgData name="#JIANG ZIXING#" userId="3592c63c-641f-4a59-8445-20cb03bad0e8" providerId="ADAL" clId="{C126CAF8-B285-429C-8B67-8995D397EFA1}" dt="2022-04-24T15:24:09.257" v="13304" actId="1076"/>
          <ac:spMkLst>
            <pc:docMk/>
            <pc:sldMk cId="537548037" sldId="391"/>
            <ac:spMk id="11" creationId="{E63BE88F-BE39-4963-A038-308F953E872B}"/>
          </ac:spMkLst>
        </pc:spChg>
        <pc:spChg chg="add mod">
          <ac:chgData name="#JIANG ZIXING#" userId="3592c63c-641f-4a59-8445-20cb03bad0e8" providerId="ADAL" clId="{C126CAF8-B285-429C-8B67-8995D397EFA1}" dt="2022-04-24T15:25:17.461" v="13372" actId="14100"/>
          <ac:spMkLst>
            <pc:docMk/>
            <pc:sldMk cId="537548037" sldId="391"/>
            <ac:spMk id="12" creationId="{CF008752-20A9-47FA-A558-08869CECCAD0}"/>
          </ac:spMkLst>
        </pc:spChg>
        <pc:spChg chg="add mod">
          <ac:chgData name="#JIANG ZIXING#" userId="3592c63c-641f-4a59-8445-20cb03bad0e8" providerId="ADAL" clId="{C126CAF8-B285-429C-8B67-8995D397EFA1}" dt="2022-04-24T15:25:17.461" v="13372" actId="14100"/>
          <ac:spMkLst>
            <pc:docMk/>
            <pc:sldMk cId="537548037" sldId="391"/>
            <ac:spMk id="14" creationId="{A008F5EA-8FE0-4660-8D83-5291CA6753A8}"/>
          </ac:spMkLst>
        </pc:spChg>
        <pc:spChg chg="add mod">
          <ac:chgData name="#JIANG ZIXING#" userId="3592c63c-641f-4a59-8445-20cb03bad0e8" providerId="ADAL" clId="{C126CAF8-B285-429C-8B67-8995D397EFA1}" dt="2022-04-24T15:25:17.461" v="13372" actId="14100"/>
          <ac:spMkLst>
            <pc:docMk/>
            <pc:sldMk cId="537548037" sldId="391"/>
            <ac:spMk id="15" creationId="{935004E1-ED56-43DB-9F6A-BF67679BF9B9}"/>
          </ac:spMkLst>
        </pc:spChg>
      </pc:sldChg>
    </pc:docChg>
  </pc:docChgLst>
  <pc:docChgLst>
    <pc:chgData name="#BRYAN ONG SHAO EN#" userId="167fbdd3-631a-4a06-9c67-c0d20b902add" providerId="ADAL" clId="{8E549C43-1306-4F43-B2B0-63AF12C62204}"/>
    <pc:docChg chg="undo redo custSel addSld delSld modSld sldOrd modSection">
      <pc:chgData name="#BRYAN ONG SHAO EN#" userId="167fbdd3-631a-4a06-9c67-c0d20b902add" providerId="ADAL" clId="{8E549C43-1306-4F43-B2B0-63AF12C62204}" dt="2022-04-24T15:53:57.885" v="10564" actId="20577"/>
      <pc:docMkLst>
        <pc:docMk/>
      </pc:docMkLst>
      <pc:sldChg chg="addSp delSp modSp mod ord">
        <pc:chgData name="#BRYAN ONG SHAO EN#" userId="167fbdd3-631a-4a06-9c67-c0d20b902add" providerId="ADAL" clId="{8E549C43-1306-4F43-B2B0-63AF12C62204}" dt="2022-04-23T06:08:59.734" v="620"/>
        <pc:sldMkLst>
          <pc:docMk/>
          <pc:sldMk cId="3757991148" sldId="266"/>
        </pc:sldMkLst>
        <pc:spChg chg="add del mod">
          <ac:chgData name="#BRYAN ONG SHAO EN#" userId="167fbdd3-631a-4a06-9c67-c0d20b902add" providerId="ADAL" clId="{8E549C43-1306-4F43-B2B0-63AF12C62204}" dt="2022-04-23T06:00:58.771" v="152" actId="478"/>
          <ac:spMkLst>
            <pc:docMk/>
            <pc:sldMk cId="3757991148" sldId="266"/>
            <ac:spMk id="5" creationId="{9A0BEE49-833E-45C1-8CD9-763F7D54A5C0}"/>
          </ac:spMkLst>
        </pc:spChg>
      </pc:sldChg>
      <pc:sldChg chg="addSp delSp modSp mod modNotesTx">
        <pc:chgData name="#BRYAN ONG SHAO EN#" userId="167fbdd3-631a-4a06-9c67-c0d20b902add" providerId="ADAL" clId="{8E549C43-1306-4F43-B2B0-63AF12C62204}" dt="2022-04-24T15:23:06.318" v="9543" actId="20577"/>
        <pc:sldMkLst>
          <pc:docMk/>
          <pc:sldMk cId="3847524158" sldId="267"/>
        </pc:sldMkLst>
        <pc:spChg chg="mod">
          <ac:chgData name="#BRYAN ONG SHAO EN#" userId="167fbdd3-631a-4a06-9c67-c0d20b902add" providerId="ADAL" clId="{8E549C43-1306-4F43-B2B0-63AF12C62204}" dt="2022-04-24T12:28:08.915" v="2879" actId="20577"/>
          <ac:spMkLst>
            <pc:docMk/>
            <pc:sldMk cId="3847524158" sldId="267"/>
            <ac:spMk id="2" creationId="{57F09A74-1CB6-40E6-95C3-3179AF9B858E}"/>
          </ac:spMkLst>
        </pc:spChg>
        <pc:spChg chg="mod">
          <ac:chgData name="#BRYAN ONG SHAO EN#" userId="167fbdd3-631a-4a06-9c67-c0d20b902add" providerId="ADAL" clId="{8E549C43-1306-4F43-B2B0-63AF12C62204}" dt="2022-04-24T14:54:46.080" v="4005" actId="20577"/>
          <ac:spMkLst>
            <pc:docMk/>
            <pc:sldMk cId="3847524158" sldId="267"/>
            <ac:spMk id="4" creationId="{2E56CB02-5BB8-4149-B461-9D6E97B8D97F}"/>
          </ac:spMkLst>
        </pc:spChg>
        <pc:spChg chg="add mod">
          <ac:chgData name="#BRYAN ONG SHAO EN#" userId="167fbdd3-631a-4a06-9c67-c0d20b902add" providerId="ADAL" clId="{8E549C43-1306-4F43-B2B0-63AF12C62204}" dt="2022-04-24T12:27:52.423" v="2843" actId="1076"/>
          <ac:spMkLst>
            <pc:docMk/>
            <pc:sldMk cId="3847524158" sldId="267"/>
            <ac:spMk id="5" creationId="{2E4F859A-4955-4F9E-99AC-FBADF8B6B182}"/>
          </ac:spMkLst>
        </pc:spChg>
        <pc:picChg chg="add del mod modCrop">
          <ac:chgData name="#BRYAN ONG SHAO EN#" userId="167fbdd3-631a-4a06-9c67-c0d20b902add" providerId="ADAL" clId="{8E549C43-1306-4F43-B2B0-63AF12C62204}" dt="2022-04-24T12:37:04.230" v="2907" actId="478"/>
          <ac:picMkLst>
            <pc:docMk/>
            <pc:sldMk cId="3847524158" sldId="267"/>
            <ac:picMk id="7" creationId="{B0DA5929-E084-4E2E-9508-2758CA1FAE7A}"/>
          </ac:picMkLst>
        </pc:picChg>
        <pc:picChg chg="add del mod">
          <ac:chgData name="#BRYAN ONG SHAO EN#" userId="167fbdd3-631a-4a06-9c67-c0d20b902add" providerId="ADAL" clId="{8E549C43-1306-4F43-B2B0-63AF12C62204}" dt="2022-04-24T12:37:04.230" v="2907" actId="478"/>
          <ac:picMkLst>
            <pc:docMk/>
            <pc:sldMk cId="3847524158" sldId="267"/>
            <ac:picMk id="9" creationId="{67F3ACCF-7E6A-48D7-86F4-0E4A719D8F40}"/>
          </ac:picMkLst>
        </pc:picChg>
        <pc:picChg chg="add del mod modCrop">
          <ac:chgData name="#BRYAN ONG SHAO EN#" userId="167fbdd3-631a-4a06-9c67-c0d20b902add" providerId="ADAL" clId="{8E549C43-1306-4F43-B2B0-63AF12C62204}" dt="2022-04-24T12:37:04.230" v="2907" actId="478"/>
          <ac:picMkLst>
            <pc:docMk/>
            <pc:sldMk cId="3847524158" sldId="267"/>
            <ac:picMk id="11" creationId="{A8C41BF7-ADB1-4EEE-A619-AB12CE4446CE}"/>
          </ac:picMkLst>
        </pc:picChg>
        <pc:picChg chg="add mod">
          <ac:chgData name="#BRYAN ONG SHAO EN#" userId="167fbdd3-631a-4a06-9c67-c0d20b902add" providerId="ADAL" clId="{8E549C43-1306-4F43-B2B0-63AF12C62204}" dt="2022-04-24T14:55:13.032" v="4006" actId="14826"/>
          <ac:picMkLst>
            <pc:docMk/>
            <pc:sldMk cId="3847524158" sldId="267"/>
            <ac:picMk id="5122" creationId="{6BE1298B-2FBF-47AE-B649-486E6023BEB6}"/>
          </ac:picMkLst>
        </pc:picChg>
      </pc:sldChg>
      <pc:sldChg chg="addSp modSp mod">
        <pc:chgData name="#BRYAN ONG SHAO EN#" userId="167fbdd3-631a-4a06-9c67-c0d20b902add" providerId="ADAL" clId="{8E549C43-1306-4F43-B2B0-63AF12C62204}" dt="2022-04-24T13:04:40.659" v="3381"/>
        <pc:sldMkLst>
          <pc:docMk/>
          <pc:sldMk cId="3078868176" sldId="271"/>
        </pc:sldMkLst>
        <pc:spChg chg="mod">
          <ac:chgData name="#BRYAN ONG SHAO EN#" userId="167fbdd3-631a-4a06-9c67-c0d20b902add" providerId="ADAL" clId="{8E549C43-1306-4F43-B2B0-63AF12C62204}" dt="2022-04-24T13:04:20.782" v="3377" actId="20577"/>
          <ac:spMkLst>
            <pc:docMk/>
            <pc:sldMk cId="3078868176" sldId="271"/>
            <ac:spMk id="2" creationId="{A490823D-FFE4-4F2A-9352-02F7CAEBDF30}"/>
          </ac:spMkLst>
        </pc:spChg>
        <pc:spChg chg="add mod">
          <ac:chgData name="#BRYAN ONG SHAO EN#" userId="167fbdd3-631a-4a06-9c67-c0d20b902add" providerId="ADAL" clId="{8E549C43-1306-4F43-B2B0-63AF12C62204}" dt="2022-04-24T13:04:40.659" v="3381"/>
          <ac:spMkLst>
            <pc:docMk/>
            <pc:sldMk cId="3078868176" sldId="271"/>
            <ac:spMk id="5" creationId="{2E368E51-07B1-4569-AC92-89E9FDB42DDD}"/>
          </ac:spMkLst>
        </pc:spChg>
      </pc:sldChg>
      <pc:sldChg chg="addSp delSp modSp mod">
        <pc:chgData name="#BRYAN ONG SHAO EN#" userId="167fbdd3-631a-4a06-9c67-c0d20b902add" providerId="ADAL" clId="{8E549C43-1306-4F43-B2B0-63AF12C62204}" dt="2022-04-23T07:08:48.621" v="682" actId="207"/>
        <pc:sldMkLst>
          <pc:docMk/>
          <pc:sldMk cId="2944575356" sldId="275"/>
        </pc:sldMkLst>
        <pc:spChg chg="add del mod">
          <ac:chgData name="#BRYAN ONG SHAO EN#" userId="167fbdd3-631a-4a06-9c67-c0d20b902add" providerId="ADAL" clId="{8E549C43-1306-4F43-B2B0-63AF12C62204}" dt="2022-04-23T05:54:06.869" v="1" actId="478"/>
          <ac:spMkLst>
            <pc:docMk/>
            <pc:sldMk cId="2944575356" sldId="275"/>
            <ac:spMk id="5" creationId="{B7BE558E-E9C5-4E28-8DE4-1D8A2720F9FD}"/>
          </ac:spMkLst>
        </pc:spChg>
        <pc:spChg chg="mod">
          <ac:chgData name="#BRYAN ONG SHAO EN#" userId="167fbdd3-631a-4a06-9c67-c0d20b902add" providerId="ADAL" clId="{8E549C43-1306-4F43-B2B0-63AF12C62204}" dt="2022-04-23T07:08:48.621" v="682" actId="207"/>
          <ac:spMkLst>
            <pc:docMk/>
            <pc:sldMk cId="2944575356" sldId="275"/>
            <ac:spMk id="6" creationId="{28BCE044-401B-414B-BC48-A0E4DFC0A2B9}"/>
          </ac:spMkLst>
        </pc:spChg>
      </pc:sldChg>
      <pc:sldChg chg="addSp modSp mod">
        <pc:chgData name="#BRYAN ONG SHAO EN#" userId="167fbdd3-631a-4a06-9c67-c0d20b902add" providerId="ADAL" clId="{8E549C43-1306-4F43-B2B0-63AF12C62204}" dt="2022-04-24T08:26:01.693" v="1021" actId="1076"/>
        <pc:sldMkLst>
          <pc:docMk/>
          <pc:sldMk cId="2600063382" sldId="278"/>
        </pc:sldMkLst>
        <pc:spChg chg="add mod">
          <ac:chgData name="#BRYAN ONG SHAO EN#" userId="167fbdd3-631a-4a06-9c67-c0d20b902add" providerId="ADAL" clId="{8E549C43-1306-4F43-B2B0-63AF12C62204}" dt="2022-04-24T08:26:01.693" v="1021" actId="1076"/>
          <ac:spMkLst>
            <pc:docMk/>
            <pc:sldMk cId="2600063382" sldId="278"/>
            <ac:spMk id="6" creationId="{C609CC5E-A00C-45E0-9AF6-BC46D24758E5}"/>
          </ac:spMkLst>
        </pc:spChg>
      </pc:sldChg>
      <pc:sldChg chg="addSp delSp modSp add mod ord">
        <pc:chgData name="#BRYAN ONG SHAO EN#" userId="167fbdd3-631a-4a06-9c67-c0d20b902add" providerId="ADAL" clId="{8E549C43-1306-4F43-B2B0-63AF12C62204}" dt="2022-04-24T08:39:29.403" v="1477" actId="1076"/>
        <pc:sldMkLst>
          <pc:docMk/>
          <pc:sldMk cId="1050226402" sldId="280"/>
        </pc:sldMkLst>
        <pc:spChg chg="mod">
          <ac:chgData name="#BRYAN ONG SHAO EN#" userId="167fbdd3-631a-4a06-9c67-c0d20b902add" providerId="ADAL" clId="{8E549C43-1306-4F43-B2B0-63AF12C62204}" dt="2022-04-24T08:31:13.513" v="1278" actId="20577"/>
          <ac:spMkLst>
            <pc:docMk/>
            <pc:sldMk cId="1050226402" sldId="280"/>
            <ac:spMk id="2" creationId="{449774C5-8516-43AF-A2DE-81107302B5B8}"/>
          </ac:spMkLst>
        </pc:spChg>
        <pc:spChg chg="mod">
          <ac:chgData name="#BRYAN ONG SHAO EN#" userId="167fbdd3-631a-4a06-9c67-c0d20b902add" providerId="ADAL" clId="{8E549C43-1306-4F43-B2B0-63AF12C62204}" dt="2022-04-24T08:17:29.680" v="738" actId="20577"/>
          <ac:spMkLst>
            <pc:docMk/>
            <pc:sldMk cId="1050226402" sldId="280"/>
            <ac:spMk id="4" creationId="{8E7C6E03-746F-4DB4-B7B0-17E2BB67598A}"/>
          </ac:spMkLst>
        </pc:spChg>
        <pc:spChg chg="mod">
          <ac:chgData name="#BRYAN ONG SHAO EN#" userId="167fbdd3-631a-4a06-9c67-c0d20b902add" providerId="ADAL" clId="{8E549C43-1306-4F43-B2B0-63AF12C62204}" dt="2022-04-24T08:24:10.582" v="944" actId="20577"/>
          <ac:spMkLst>
            <pc:docMk/>
            <pc:sldMk cId="1050226402" sldId="280"/>
            <ac:spMk id="5" creationId="{844ECD47-7B85-4A9B-B71F-8E6ED564DCEE}"/>
          </ac:spMkLst>
        </pc:spChg>
        <pc:spChg chg="mod">
          <ac:chgData name="#BRYAN ONG SHAO EN#" userId="167fbdd3-631a-4a06-9c67-c0d20b902add" providerId="ADAL" clId="{8E549C43-1306-4F43-B2B0-63AF12C62204}" dt="2022-04-24T08:23:55.300" v="943" actId="1076"/>
          <ac:spMkLst>
            <pc:docMk/>
            <pc:sldMk cId="1050226402" sldId="280"/>
            <ac:spMk id="6" creationId="{32C05017-2B27-4BEF-B935-17D3D29127D4}"/>
          </ac:spMkLst>
        </pc:spChg>
        <pc:spChg chg="add del mod">
          <ac:chgData name="#BRYAN ONG SHAO EN#" userId="167fbdd3-631a-4a06-9c67-c0d20b902add" providerId="ADAL" clId="{8E549C43-1306-4F43-B2B0-63AF12C62204}" dt="2022-04-24T08:26:11.524" v="1022" actId="478"/>
          <ac:spMkLst>
            <pc:docMk/>
            <pc:sldMk cId="1050226402" sldId="280"/>
            <ac:spMk id="8" creationId="{09EABFD9-6C27-4CC9-A0E2-E9D198E057A0}"/>
          </ac:spMkLst>
        </pc:spChg>
        <pc:spChg chg="add del mod">
          <ac:chgData name="#BRYAN ONG SHAO EN#" userId="167fbdd3-631a-4a06-9c67-c0d20b902add" providerId="ADAL" clId="{8E549C43-1306-4F43-B2B0-63AF12C62204}" dt="2022-04-24T08:26:11.524" v="1022" actId="478"/>
          <ac:spMkLst>
            <pc:docMk/>
            <pc:sldMk cId="1050226402" sldId="280"/>
            <ac:spMk id="9" creationId="{590310F8-EE31-40B7-A662-5760228C03B1}"/>
          </ac:spMkLst>
        </pc:spChg>
        <pc:spChg chg="add del mod">
          <ac:chgData name="#BRYAN ONG SHAO EN#" userId="167fbdd3-631a-4a06-9c67-c0d20b902add" providerId="ADAL" clId="{8E549C43-1306-4F43-B2B0-63AF12C62204}" dt="2022-04-24T08:26:11.524" v="1022" actId="478"/>
          <ac:spMkLst>
            <pc:docMk/>
            <pc:sldMk cId="1050226402" sldId="280"/>
            <ac:spMk id="10" creationId="{D22DCE1B-77EE-44EF-A603-26D586F605AB}"/>
          </ac:spMkLst>
        </pc:spChg>
        <pc:spChg chg="add del">
          <ac:chgData name="#BRYAN ONG SHAO EN#" userId="167fbdd3-631a-4a06-9c67-c0d20b902add" providerId="ADAL" clId="{8E549C43-1306-4F43-B2B0-63AF12C62204}" dt="2022-04-24T08:26:24.123" v="1024" actId="478"/>
          <ac:spMkLst>
            <pc:docMk/>
            <pc:sldMk cId="1050226402" sldId="280"/>
            <ac:spMk id="13" creationId="{C85C5221-268F-43C1-A182-2C09AD510F0D}"/>
          </ac:spMkLst>
        </pc:spChg>
        <pc:spChg chg="mod">
          <ac:chgData name="#BRYAN ONG SHAO EN#" userId="167fbdd3-631a-4a06-9c67-c0d20b902add" providerId="ADAL" clId="{8E549C43-1306-4F43-B2B0-63AF12C62204}" dt="2022-04-24T08:26:44.941" v="1028"/>
          <ac:spMkLst>
            <pc:docMk/>
            <pc:sldMk cId="1050226402" sldId="280"/>
            <ac:spMk id="16" creationId="{088DAFB6-FC5D-4946-8F31-27BCB732E7BC}"/>
          </ac:spMkLst>
        </pc:spChg>
        <pc:spChg chg="mod">
          <ac:chgData name="#BRYAN ONG SHAO EN#" userId="167fbdd3-631a-4a06-9c67-c0d20b902add" providerId="ADAL" clId="{8E549C43-1306-4F43-B2B0-63AF12C62204}" dt="2022-04-24T08:26:44.941" v="1028"/>
          <ac:spMkLst>
            <pc:docMk/>
            <pc:sldMk cId="1050226402" sldId="280"/>
            <ac:spMk id="17" creationId="{A7AD6552-BE3F-425E-8941-40749E18EBA4}"/>
          </ac:spMkLst>
        </pc:spChg>
        <pc:spChg chg="add del mod">
          <ac:chgData name="#BRYAN ONG SHAO EN#" userId="167fbdd3-631a-4a06-9c67-c0d20b902add" providerId="ADAL" clId="{8E549C43-1306-4F43-B2B0-63AF12C62204}" dt="2022-04-24T08:26:45.862" v="1029"/>
          <ac:spMkLst>
            <pc:docMk/>
            <pc:sldMk cId="1050226402" sldId="280"/>
            <ac:spMk id="18" creationId="{B60DF6DC-6547-4F64-B26D-DE2E4F134EF3}"/>
          </ac:spMkLst>
        </pc:spChg>
        <pc:spChg chg="add del mod">
          <ac:chgData name="#BRYAN ONG SHAO EN#" userId="167fbdd3-631a-4a06-9c67-c0d20b902add" providerId="ADAL" clId="{8E549C43-1306-4F43-B2B0-63AF12C62204}" dt="2022-04-24T08:26:45.862" v="1029"/>
          <ac:spMkLst>
            <pc:docMk/>
            <pc:sldMk cId="1050226402" sldId="280"/>
            <ac:spMk id="19" creationId="{F300150B-427B-4743-B776-925DF5D752D8}"/>
          </ac:spMkLst>
        </pc:spChg>
        <pc:spChg chg="mod">
          <ac:chgData name="#BRYAN ONG SHAO EN#" userId="167fbdd3-631a-4a06-9c67-c0d20b902add" providerId="ADAL" clId="{8E549C43-1306-4F43-B2B0-63AF12C62204}" dt="2022-04-24T08:26:44.941" v="1028"/>
          <ac:spMkLst>
            <pc:docMk/>
            <pc:sldMk cId="1050226402" sldId="280"/>
            <ac:spMk id="21" creationId="{F994FEE3-A09B-4293-BF4E-0A8E36D29039}"/>
          </ac:spMkLst>
        </pc:spChg>
        <pc:spChg chg="mod">
          <ac:chgData name="#BRYAN ONG SHAO EN#" userId="167fbdd3-631a-4a06-9c67-c0d20b902add" providerId="ADAL" clId="{8E549C43-1306-4F43-B2B0-63AF12C62204}" dt="2022-04-24T08:26:44.941" v="1028"/>
          <ac:spMkLst>
            <pc:docMk/>
            <pc:sldMk cId="1050226402" sldId="280"/>
            <ac:spMk id="22" creationId="{0C48429B-812F-4DEF-9DB3-11A92627D47F}"/>
          </ac:spMkLst>
        </pc:spChg>
        <pc:spChg chg="add del mod">
          <ac:chgData name="#BRYAN ONG SHAO EN#" userId="167fbdd3-631a-4a06-9c67-c0d20b902add" providerId="ADAL" clId="{8E549C43-1306-4F43-B2B0-63AF12C62204}" dt="2022-04-24T08:26:45.862" v="1029"/>
          <ac:spMkLst>
            <pc:docMk/>
            <pc:sldMk cId="1050226402" sldId="280"/>
            <ac:spMk id="23" creationId="{5C75F1BC-9D79-4D93-9BE0-CB1FDD88ADFD}"/>
          </ac:spMkLst>
        </pc:spChg>
        <pc:spChg chg="add del mod">
          <ac:chgData name="#BRYAN ONG SHAO EN#" userId="167fbdd3-631a-4a06-9c67-c0d20b902add" providerId="ADAL" clId="{8E549C43-1306-4F43-B2B0-63AF12C62204}" dt="2022-04-24T08:26:45.862" v="1029"/>
          <ac:spMkLst>
            <pc:docMk/>
            <pc:sldMk cId="1050226402" sldId="280"/>
            <ac:spMk id="24" creationId="{5BA46982-550C-4B15-AA7A-F924334B7247}"/>
          </ac:spMkLst>
        </pc:spChg>
        <pc:spChg chg="mod">
          <ac:chgData name="#BRYAN ONG SHAO EN#" userId="167fbdd3-631a-4a06-9c67-c0d20b902add" providerId="ADAL" clId="{8E549C43-1306-4F43-B2B0-63AF12C62204}" dt="2022-04-24T08:26:44.941" v="1028"/>
          <ac:spMkLst>
            <pc:docMk/>
            <pc:sldMk cId="1050226402" sldId="280"/>
            <ac:spMk id="26" creationId="{43AA4FEA-649C-4CB8-B9A4-96165C9C87FE}"/>
          </ac:spMkLst>
        </pc:spChg>
        <pc:spChg chg="mod">
          <ac:chgData name="#BRYAN ONG SHAO EN#" userId="167fbdd3-631a-4a06-9c67-c0d20b902add" providerId="ADAL" clId="{8E549C43-1306-4F43-B2B0-63AF12C62204}" dt="2022-04-24T08:26:44.941" v="1028"/>
          <ac:spMkLst>
            <pc:docMk/>
            <pc:sldMk cId="1050226402" sldId="280"/>
            <ac:spMk id="27" creationId="{F6D8A2C2-6002-4CF7-BBF1-7CF563B581EA}"/>
          </ac:spMkLst>
        </pc:spChg>
        <pc:spChg chg="add del mod">
          <ac:chgData name="#BRYAN ONG SHAO EN#" userId="167fbdd3-631a-4a06-9c67-c0d20b902add" providerId="ADAL" clId="{8E549C43-1306-4F43-B2B0-63AF12C62204}" dt="2022-04-24T08:26:45.862" v="1029"/>
          <ac:spMkLst>
            <pc:docMk/>
            <pc:sldMk cId="1050226402" sldId="280"/>
            <ac:spMk id="28" creationId="{BFB1D7D4-42E5-4781-AC71-D8423755C9D4}"/>
          </ac:spMkLst>
        </pc:spChg>
        <pc:spChg chg="add del mod">
          <ac:chgData name="#BRYAN ONG SHAO EN#" userId="167fbdd3-631a-4a06-9c67-c0d20b902add" providerId="ADAL" clId="{8E549C43-1306-4F43-B2B0-63AF12C62204}" dt="2022-04-24T08:26:45.862" v="1029"/>
          <ac:spMkLst>
            <pc:docMk/>
            <pc:sldMk cId="1050226402" sldId="280"/>
            <ac:spMk id="29" creationId="{4E39E926-8A4C-4E4C-B3D8-EB73A9B1E28D}"/>
          </ac:spMkLst>
        </pc:spChg>
        <pc:spChg chg="add del mod">
          <ac:chgData name="#BRYAN ONG SHAO EN#" userId="167fbdd3-631a-4a06-9c67-c0d20b902add" providerId="ADAL" clId="{8E549C43-1306-4F43-B2B0-63AF12C62204}" dt="2022-04-24T08:26:45.862" v="1029"/>
          <ac:spMkLst>
            <pc:docMk/>
            <pc:sldMk cId="1050226402" sldId="280"/>
            <ac:spMk id="30" creationId="{F64D3DB2-1BC0-45B0-810D-6DEEEF25ACDA}"/>
          </ac:spMkLst>
        </pc:spChg>
        <pc:spChg chg="add del mod">
          <ac:chgData name="#BRYAN ONG SHAO EN#" userId="167fbdd3-631a-4a06-9c67-c0d20b902add" providerId="ADAL" clId="{8E549C43-1306-4F43-B2B0-63AF12C62204}" dt="2022-04-24T08:26:45.862" v="1029"/>
          <ac:spMkLst>
            <pc:docMk/>
            <pc:sldMk cId="1050226402" sldId="280"/>
            <ac:spMk id="31" creationId="{8198D01A-E19A-4DE9-894C-2ED32F8D34C3}"/>
          </ac:spMkLst>
        </pc:spChg>
        <pc:spChg chg="add del mod">
          <ac:chgData name="#BRYAN ONG SHAO EN#" userId="167fbdd3-631a-4a06-9c67-c0d20b902add" providerId="ADAL" clId="{8E549C43-1306-4F43-B2B0-63AF12C62204}" dt="2022-04-24T08:26:45.862" v="1029"/>
          <ac:spMkLst>
            <pc:docMk/>
            <pc:sldMk cId="1050226402" sldId="280"/>
            <ac:spMk id="32" creationId="{BF452C3E-A1F3-45AE-B062-064C1193074F}"/>
          </ac:spMkLst>
        </pc:spChg>
        <pc:spChg chg="mod">
          <ac:chgData name="#BRYAN ONG SHAO EN#" userId="167fbdd3-631a-4a06-9c67-c0d20b902add" providerId="ADAL" clId="{8E549C43-1306-4F43-B2B0-63AF12C62204}" dt="2022-04-24T08:26:48.556" v="1032"/>
          <ac:spMkLst>
            <pc:docMk/>
            <pc:sldMk cId="1050226402" sldId="280"/>
            <ac:spMk id="34" creationId="{EB01E089-D557-4D2A-BFDC-B00031A2BF02}"/>
          </ac:spMkLst>
        </pc:spChg>
        <pc:spChg chg="mod">
          <ac:chgData name="#BRYAN ONG SHAO EN#" userId="167fbdd3-631a-4a06-9c67-c0d20b902add" providerId="ADAL" clId="{8E549C43-1306-4F43-B2B0-63AF12C62204}" dt="2022-04-24T08:26:48.556" v="1032"/>
          <ac:spMkLst>
            <pc:docMk/>
            <pc:sldMk cId="1050226402" sldId="280"/>
            <ac:spMk id="35" creationId="{AEE1586D-203B-4279-924E-E7E1385E2341}"/>
          </ac:spMkLst>
        </pc:spChg>
        <pc:spChg chg="add mod">
          <ac:chgData name="#BRYAN ONG SHAO EN#" userId="167fbdd3-631a-4a06-9c67-c0d20b902add" providerId="ADAL" clId="{8E549C43-1306-4F43-B2B0-63AF12C62204}" dt="2022-04-24T08:33:18.860" v="1347" actId="1076"/>
          <ac:spMkLst>
            <pc:docMk/>
            <pc:sldMk cId="1050226402" sldId="280"/>
            <ac:spMk id="36" creationId="{42BAECC3-4D14-4816-A8E9-A72BEB90991D}"/>
          </ac:spMkLst>
        </pc:spChg>
        <pc:spChg chg="add mod">
          <ac:chgData name="#BRYAN ONG SHAO EN#" userId="167fbdd3-631a-4a06-9c67-c0d20b902add" providerId="ADAL" clId="{8E549C43-1306-4F43-B2B0-63AF12C62204}" dt="2022-04-24T08:33:18.860" v="1347" actId="1076"/>
          <ac:spMkLst>
            <pc:docMk/>
            <pc:sldMk cId="1050226402" sldId="280"/>
            <ac:spMk id="37" creationId="{84F212BF-6048-4B77-9A32-5FD988B4017D}"/>
          </ac:spMkLst>
        </pc:spChg>
        <pc:spChg chg="mod">
          <ac:chgData name="#BRYAN ONG SHAO EN#" userId="167fbdd3-631a-4a06-9c67-c0d20b902add" providerId="ADAL" clId="{8E549C43-1306-4F43-B2B0-63AF12C62204}" dt="2022-04-24T08:26:48.556" v="1032"/>
          <ac:spMkLst>
            <pc:docMk/>
            <pc:sldMk cId="1050226402" sldId="280"/>
            <ac:spMk id="39" creationId="{407B452F-C63A-4A35-AF69-831CBEB2C0A0}"/>
          </ac:spMkLst>
        </pc:spChg>
        <pc:spChg chg="mod">
          <ac:chgData name="#BRYAN ONG SHAO EN#" userId="167fbdd3-631a-4a06-9c67-c0d20b902add" providerId="ADAL" clId="{8E549C43-1306-4F43-B2B0-63AF12C62204}" dt="2022-04-24T08:26:48.556" v="1032"/>
          <ac:spMkLst>
            <pc:docMk/>
            <pc:sldMk cId="1050226402" sldId="280"/>
            <ac:spMk id="40" creationId="{BA78C1B5-87EA-4C4E-8342-BB7BDAAB02F4}"/>
          </ac:spMkLst>
        </pc:spChg>
        <pc:spChg chg="add mod">
          <ac:chgData name="#BRYAN ONG SHAO EN#" userId="167fbdd3-631a-4a06-9c67-c0d20b902add" providerId="ADAL" clId="{8E549C43-1306-4F43-B2B0-63AF12C62204}" dt="2022-04-24T08:26:48.556" v="1032"/>
          <ac:spMkLst>
            <pc:docMk/>
            <pc:sldMk cId="1050226402" sldId="280"/>
            <ac:spMk id="41" creationId="{FAE538C8-2006-41BE-B922-BA9E2698445A}"/>
          </ac:spMkLst>
        </pc:spChg>
        <pc:spChg chg="add mod">
          <ac:chgData name="#BRYAN ONG SHAO EN#" userId="167fbdd3-631a-4a06-9c67-c0d20b902add" providerId="ADAL" clId="{8E549C43-1306-4F43-B2B0-63AF12C62204}" dt="2022-04-24T08:27:32.639" v="1130" actId="20577"/>
          <ac:spMkLst>
            <pc:docMk/>
            <pc:sldMk cId="1050226402" sldId="280"/>
            <ac:spMk id="42" creationId="{BAF56650-FA8D-4ACA-95CE-CBF091E2B784}"/>
          </ac:spMkLst>
        </pc:spChg>
        <pc:spChg chg="mod">
          <ac:chgData name="#BRYAN ONG SHAO EN#" userId="167fbdd3-631a-4a06-9c67-c0d20b902add" providerId="ADAL" clId="{8E549C43-1306-4F43-B2B0-63AF12C62204}" dt="2022-04-24T08:26:48.556" v="1032"/>
          <ac:spMkLst>
            <pc:docMk/>
            <pc:sldMk cId="1050226402" sldId="280"/>
            <ac:spMk id="44" creationId="{B9073F0E-6521-4ABB-BDDF-A2D3E3FFB46B}"/>
          </ac:spMkLst>
        </pc:spChg>
        <pc:spChg chg="mod">
          <ac:chgData name="#BRYAN ONG SHAO EN#" userId="167fbdd3-631a-4a06-9c67-c0d20b902add" providerId="ADAL" clId="{8E549C43-1306-4F43-B2B0-63AF12C62204}" dt="2022-04-24T08:26:48.556" v="1032"/>
          <ac:spMkLst>
            <pc:docMk/>
            <pc:sldMk cId="1050226402" sldId="280"/>
            <ac:spMk id="45" creationId="{7C143883-00CD-43EB-BC8C-005795F67EA0}"/>
          </ac:spMkLst>
        </pc:spChg>
        <pc:spChg chg="add mod">
          <ac:chgData name="#BRYAN ONG SHAO EN#" userId="167fbdd3-631a-4a06-9c67-c0d20b902add" providerId="ADAL" clId="{8E549C43-1306-4F43-B2B0-63AF12C62204}" dt="2022-04-24T08:26:48.556" v="1032"/>
          <ac:spMkLst>
            <pc:docMk/>
            <pc:sldMk cId="1050226402" sldId="280"/>
            <ac:spMk id="46" creationId="{ACB37EEC-C46C-4D58-9320-EFB1CA6E247D}"/>
          </ac:spMkLst>
        </pc:spChg>
        <pc:spChg chg="add mod">
          <ac:chgData name="#BRYAN ONG SHAO EN#" userId="167fbdd3-631a-4a06-9c67-c0d20b902add" providerId="ADAL" clId="{8E549C43-1306-4F43-B2B0-63AF12C62204}" dt="2022-04-24T08:27:41.861" v="1162" actId="20577"/>
          <ac:spMkLst>
            <pc:docMk/>
            <pc:sldMk cId="1050226402" sldId="280"/>
            <ac:spMk id="47" creationId="{2891EEC5-37C9-49B6-A385-99BEDBCED354}"/>
          </ac:spMkLst>
        </pc:spChg>
        <pc:spChg chg="add mod">
          <ac:chgData name="#BRYAN ONG SHAO EN#" userId="167fbdd3-631a-4a06-9c67-c0d20b902add" providerId="ADAL" clId="{8E549C43-1306-4F43-B2B0-63AF12C62204}" dt="2022-04-24T08:32:43.965" v="1345" actId="20577"/>
          <ac:spMkLst>
            <pc:docMk/>
            <pc:sldMk cId="1050226402" sldId="280"/>
            <ac:spMk id="48" creationId="{493C7B71-C90A-4BA4-BA49-2BEEB3D35E10}"/>
          </ac:spMkLst>
        </pc:spChg>
        <pc:spChg chg="add mod">
          <ac:chgData name="#BRYAN ONG SHAO EN#" userId="167fbdd3-631a-4a06-9c67-c0d20b902add" providerId="ADAL" clId="{8E549C43-1306-4F43-B2B0-63AF12C62204}" dt="2022-04-24T08:38:56.318" v="1457" actId="20577"/>
          <ac:spMkLst>
            <pc:docMk/>
            <pc:sldMk cId="1050226402" sldId="280"/>
            <ac:spMk id="49" creationId="{4A4C113D-D1D4-4E2C-8EA4-F9293F36C428}"/>
          </ac:spMkLst>
        </pc:spChg>
        <pc:spChg chg="add del mod">
          <ac:chgData name="#BRYAN ONG SHAO EN#" userId="167fbdd3-631a-4a06-9c67-c0d20b902add" providerId="ADAL" clId="{8E549C43-1306-4F43-B2B0-63AF12C62204}" dt="2022-04-24T08:37:30.167" v="1430" actId="478"/>
          <ac:spMkLst>
            <pc:docMk/>
            <pc:sldMk cId="1050226402" sldId="280"/>
            <ac:spMk id="50" creationId="{43C4D889-B47A-4848-A5F1-66E089090312}"/>
          </ac:spMkLst>
        </pc:spChg>
        <pc:spChg chg="add del mod">
          <ac:chgData name="#BRYAN ONG SHAO EN#" userId="167fbdd3-631a-4a06-9c67-c0d20b902add" providerId="ADAL" clId="{8E549C43-1306-4F43-B2B0-63AF12C62204}" dt="2022-04-24T08:38:11.028" v="1434" actId="478"/>
          <ac:spMkLst>
            <pc:docMk/>
            <pc:sldMk cId="1050226402" sldId="280"/>
            <ac:spMk id="54" creationId="{5872167C-EFFB-484F-9AA1-6A425C684E97}"/>
          </ac:spMkLst>
        </pc:spChg>
        <pc:spChg chg="add mod">
          <ac:chgData name="#BRYAN ONG SHAO EN#" userId="167fbdd3-631a-4a06-9c67-c0d20b902add" providerId="ADAL" clId="{8E549C43-1306-4F43-B2B0-63AF12C62204}" dt="2022-04-24T08:39:17.569" v="1476" actId="20577"/>
          <ac:spMkLst>
            <pc:docMk/>
            <pc:sldMk cId="1050226402" sldId="280"/>
            <ac:spMk id="56" creationId="{F0275816-9037-43F6-A2B9-6F6CF7127527}"/>
          </ac:spMkLst>
        </pc:spChg>
        <pc:grpChg chg="add mod">
          <ac:chgData name="#BRYAN ONG SHAO EN#" userId="167fbdd3-631a-4a06-9c67-c0d20b902add" providerId="ADAL" clId="{8E549C43-1306-4F43-B2B0-63AF12C62204}" dt="2022-04-24T08:36:31.624" v="1415" actId="1076"/>
          <ac:grpSpMkLst>
            <pc:docMk/>
            <pc:sldMk cId="1050226402" sldId="280"/>
            <ac:grpSpMk id="11" creationId="{AE19F215-3095-4305-9BDB-CA05A8420E23}"/>
          </ac:grpSpMkLst>
        </pc:grpChg>
        <pc:grpChg chg="add del mod">
          <ac:chgData name="#BRYAN ONG SHAO EN#" userId="167fbdd3-631a-4a06-9c67-c0d20b902add" providerId="ADAL" clId="{8E549C43-1306-4F43-B2B0-63AF12C62204}" dt="2022-04-24T08:26:45.862" v="1029"/>
          <ac:grpSpMkLst>
            <pc:docMk/>
            <pc:sldMk cId="1050226402" sldId="280"/>
            <ac:grpSpMk id="15" creationId="{0D98AAA3-90BA-4618-8347-71EB56BB2C2E}"/>
          </ac:grpSpMkLst>
        </pc:grpChg>
        <pc:grpChg chg="add del mod">
          <ac:chgData name="#BRYAN ONG SHAO EN#" userId="167fbdd3-631a-4a06-9c67-c0d20b902add" providerId="ADAL" clId="{8E549C43-1306-4F43-B2B0-63AF12C62204}" dt="2022-04-24T08:26:45.862" v="1029"/>
          <ac:grpSpMkLst>
            <pc:docMk/>
            <pc:sldMk cId="1050226402" sldId="280"/>
            <ac:grpSpMk id="20" creationId="{A8A097FC-6D98-4C00-9E44-77E895C5C25D}"/>
          </ac:grpSpMkLst>
        </pc:grpChg>
        <pc:grpChg chg="add del mod">
          <ac:chgData name="#BRYAN ONG SHAO EN#" userId="167fbdd3-631a-4a06-9c67-c0d20b902add" providerId="ADAL" clId="{8E549C43-1306-4F43-B2B0-63AF12C62204}" dt="2022-04-24T08:26:45.862" v="1029"/>
          <ac:grpSpMkLst>
            <pc:docMk/>
            <pc:sldMk cId="1050226402" sldId="280"/>
            <ac:grpSpMk id="25" creationId="{64F47495-B085-4637-A948-B7DCEAEAE1AC}"/>
          </ac:grpSpMkLst>
        </pc:grpChg>
        <pc:grpChg chg="add mod">
          <ac:chgData name="#BRYAN ONG SHAO EN#" userId="167fbdd3-631a-4a06-9c67-c0d20b902add" providerId="ADAL" clId="{8E549C43-1306-4F43-B2B0-63AF12C62204}" dt="2022-04-24T08:26:48.556" v="1032"/>
          <ac:grpSpMkLst>
            <pc:docMk/>
            <pc:sldMk cId="1050226402" sldId="280"/>
            <ac:grpSpMk id="33" creationId="{4149D45E-F4E6-42E7-97B7-503706F89D1A}"/>
          </ac:grpSpMkLst>
        </pc:grpChg>
        <pc:grpChg chg="add mod">
          <ac:chgData name="#BRYAN ONG SHAO EN#" userId="167fbdd3-631a-4a06-9c67-c0d20b902add" providerId="ADAL" clId="{8E549C43-1306-4F43-B2B0-63AF12C62204}" dt="2022-04-24T08:26:48.556" v="1032"/>
          <ac:grpSpMkLst>
            <pc:docMk/>
            <pc:sldMk cId="1050226402" sldId="280"/>
            <ac:grpSpMk id="38" creationId="{66F31CF7-0FF4-4A23-BB49-B22FAAC5AD4B}"/>
          </ac:grpSpMkLst>
        </pc:grpChg>
        <pc:grpChg chg="add mod">
          <ac:chgData name="#BRYAN ONG SHAO EN#" userId="167fbdd3-631a-4a06-9c67-c0d20b902add" providerId="ADAL" clId="{8E549C43-1306-4F43-B2B0-63AF12C62204}" dt="2022-04-24T08:39:07.561" v="1461" actId="1076"/>
          <ac:grpSpMkLst>
            <pc:docMk/>
            <pc:sldMk cId="1050226402" sldId="280"/>
            <ac:grpSpMk id="43" creationId="{4AF4D22C-BE74-4579-A9CC-0D424075E213}"/>
          </ac:grpSpMkLst>
        </pc:grpChg>
        <pc:picChg chg="add mod">
          <ac:chgData name="#BRYAN ONG SHAO EN#" userId="167fbdd3-631a-4a06-9c67-c0d20b902add" providerId="ADAL" clId="{8E549C43-1306-4F43-B2B0-63AF12C62204}" dt="2022-04-24T08:39:29.403" v="1477" actId="1076"/>
          <ac:picMkLst>
            <pc:docMk/>
            <pc:sldMk cId="1050226402" sldId="280"/>
            <ac:picMk id="7" creationId="{AD167D61-6A1E-44D7-B8E0-43EC8BED20BA}"/>
          </ac:picMkLst>
        </pc:picChg>
        <pc:picChg chg="add mod">
          <ac:chgData name="#BRYAN ONG SHAO EN#" userId="167fbdd3-631a-4a06-9c67-c0d20b902add" providerId="ADAL" clId="{8E549C43-1306-4F43-B2B0-63AF12C62204}" dt="2022-04-24T08:36:31.624" v="1415" actId="1076"/>
          <ac:picMkLst>
            <pc:docMk/>
            <pc:sldMk cId="1050226402" sldId="280"/>
            <ac:picMk id="12" creationId="{F9628930-D1AB-4CB7-AF18-C2AE63AF6537}"/>
          </ac:picMkLst>
        </pc:picChg>
        <pc:picChg chg="add mod">
          <ac:chgData name="#BRYAN ONG SHAO EN#" userId="167fbdd3-631a-4a06-9c67-c0d20b902add" providerId="ADAL" clId="{8E549C43-1306-4F43-B2B0-63AF12C62204}" dt="2022-04-24T08:32:36.134" v="1324" actId="1076"/>
          <ac:picMkLst>
            <pc:docMk/>
            <pc:sldMk cId="1050226402" sldId="280"/>
            <ac:picMk id="51" creationId="{227BADCA-06C0-495C-98A6-BDA624BF76DD}"/>
          </ac:picMkLst>
        </pc:picChg>
        <pc:picChg chg="add del mod">
          <ac:chgData name="#BRYAN ONG SHAO EN#" userId="167fbdd3-631a-4a06-9c67-c0d20b902add" providerId="ADAL" clId="{8E549C43-1306-4F43-B2B0-63AF12C62204}" dt="2022-04-24T08:35:56.694" v="1408" actId="478"/>
          <ac:picMkLst>
            <pc:docMk/>
            <pc:sldMk cId="1050226402" sldId="280"/>
            <ac:picMk id="52" creationId="{3745F891-9AB9-4CA4-BC49-A643FD825AF6}"/>
          </ac:picMkLst>
        </pc:picChg>
        <pc:picChg chg="add mod">
          <ac:chgData name="#BRYAN ONG SHAO EN#" userId="167fbdd3-631a-4a06-9c67-c0d20b902add" providerId="ADAL" clId="{8E549C43-1306-4F43-B2B0-63AF12C62204}" dt="2022-04-24T08:38:05.984" v="1433" actId="1076"/>
          <ac:picMkLst>
            <pc:docMk/>
            <pc:sldMk cId="1050226402" sldId="280"/>
            <ac:picMk id="53" creationId="{DC1753D0-FCEA-45C3-89B3-70234AE8203D}"/>
          </ac:picMkLst>
        </pc:picChg>
        <pc:picChg chg="add del mod">
          <ac:chgData name="#BRYAN ONG SHAO EN#" userId="167fbdd3-631a-4a06-9c67-c0d20b902add" providerId="ADAL" clId="{8E549C43-1306-4F43-B2B0-63AF12C62204}" dt="2022-04-24T08:38:11.028" v="1434" actId="478"/>
          <ac:picMkLst>
            <pc:docMk/>
            <pc:sldMk cId="1050226402" sldId="280"/>
            <ac:picMk id="55" creationId="{0B4B8D21-1B05-4FDA-9EA5-ED664DFCBDDD}"/>
          </ac:picMkLst>
        </pc:picChg>
        <pc:picChg chg="add mod">
          <ac:chgData name="#BRYAN ONG SHAO EN#" userId="167fbdd3-631a-4a06-9c67-c0d20b902add" providerId="ADAL" clId="{8E549C43-1306-4F43-B2B0-63AF12C62204}" dt="2022-04-24T08:38:24.285" v="1436" actId="1076"/>
          <ac:picMkLst>
            <pc:docMk/>
            <pc:sldMk cId="1050226402" sldId="280"/>
            <ac:picMk id="57" creationId="{5EE2399C-1C95-4D94-89C1-ECE4F43DA203}"/>
          </ac:picMkLst>
        </pc:picChg>
        <pc:picChg chg="add mod">
          <ac:chgData name="#BRYAN ONG SHAO EN#" userId="167fbdd3-631a-4a06-9c67-c0d20b902add" providerId="ADAL" clId="{8E549C43-1306-4F43-B2B0-63AF12C62204}" dt="2022-04-24T08:38:54.477" v="1455" actId="1076"/>
          <ac:picMkLst>
            <pc:docMk/>
            <pc:sldMk cId="1050226402" sldId="280"/>
            <ac:picMk id="58" creationId="{DA858F13-A280-4B62-BE4D-04A095B31294}"/>
          </ac:picMkLst>
        </pc:picChg>
        <pc:picChg chg="add mod">
          <ac:chgData name="#BRYAN ONG SHAO EN#" userId="167fbdd3-631a-4a06-9c67-c0d20b902add" providerId="ADAL" clId="{8E549C43-1306-4F43-B2B0-63AF12C62204}" dt="2022-04-24T08:39:06.023" v="1459" actId="1076"/>
          <ac:picMkLst>
            <pc:docMk/>
            <pc:sldMk cId="1050226402" sldId="280"/>
            <ac:picMk id="59" creationId="{F7E6050B-944D-4F7B-BC48-FDBF286F7511}"/>
          </ac:picMkLst>
        </pc:picChg>
        <pc:picChg chg="add mod">
          <ac:chgData name="#BRYAN ONG SHAO EN#" userId="167fbdd3-631a-4a06-9c67-c0d20b902add" providerId="ADAL" clId="{8E549C43-1306-4F43-B2B0-63AF12C62204}" dt="2022-04-24T08:36:31.624" v="1415" actId="1076"/>
          <ac:picMkLst>
            <pc:docMk/>
            <pc:sldMk cId="1050226402" sldId="280"/>
            <ac:picMk id="1026" creationId="{13D816A8-8A4A-442B-80B2-6304BD27607D}"/>
          </ac:picMkLst>
        </pc:picChg>
      </pc:sldChg>
      <pc:sldChg chg="add del">
        <pc:chgData name="#BRYAN ONG SHAO EN#" userId="167fbdd3-631a-4a06-9c67-c0d20b902add" providerId="ADAL" clId="{8E549C43-1306-4F43-B2B0-63AF12C62204}" dt="2022-04-24T08:50:27.647" v="1952" actId="47"/>
        <pc:sldMkLst>
          <pc:docMk/>
          <pc:sldMk cId="2718419052" sldId="282"/>
        </pc:sldMkLst>
      </pc:sldChg>
      <pc:sldChg chg="addSp delSp modSp add mod">
        <pc:chgData name="#BRYAN ONG SHAO EN#" userId="167fbdd3-631a-4a06-9c67-c0d20b902add" providerId="ADAL" clId="{8E549C43-1306-4F43-B2B0-63AF12C62204}" dt="2022-04-23T06:04:01.097" v="390" actId="20577"/>
        <pc:sldMkLst>
          <pc:docMk/>
          <pc:sldMk cId="3657706829" sldId="285"/>
        </pc:sldMkLst>
        <pc:spChg chg="mod">
          <ac:chgData name="#BRYAN ONG SHAO EN#" userId="167fbdd3-631a-4a06-9c67-c0d20b902add" providerId="ADAL" clId="{8E549C43-1306-4F43-B2B0-63AF12C62204}" dt="2022-04-23T06:01:07.902" v="174" actId="20577"/>
          <ac:spMkLst>
            <pc:docMk/>
            <pc:sldMk cId="3657706829" sldId="285"/>
            <ac:spMk id="2" creationId="{B79AE9BF-9149-4DCE-80E5-3461CB073732}"/>
          </ac:spMkLst>
        </pc:spChg>
        <pc:spChg chg="mod">
          <ac:chgData name="#BRYAN ONG SHAO EN#" userId="167fbdd3-631a-4a06-9c67-c0d20b902add" providerId="ADAL" clId="{8E549C43-1306-4F43-B2B0-63AF12C62204}" dt="2022-04-23T06:01:14.157" v="201" actId="20577"/>
          <ac:spMkLst>
            <pc:docMk/>
            <pc:sldMk cId="3657706829" sldId="285"/>
            <ac:spMk id="4" creationId="{2388CA49-83A4-4CD6-BACB-8111F0CBB19F}"/>
          </ac:spMkLst>
        </pc:spChg>
        <pc:spChg chg="mod">
          <ac:chgData name="#BRYAN ONG SHAO EN#" userId="167fbdd3-631a-4a06-9c67-c0d20b902add" providerId="ADAL" clId="{8E549C43-1306-4F43-B2B0-63AF12C62204}" dt="2022-04-23T06:04:01.097" v="390" actId="20577"/>
          <ac:spMkLst>
            <pc:docMk/>
            <pc:sldMk cId="3657706829" sldId="285"/>
            <ac:spMk id="5" creationId="{9A0BEE49-833E-45C1-8CD9-763F7D54A5C0}"/>
          </ac:spMkLst>
        </pc:spChg>
        <pc:spChg chg="add del mod">
          <ac:chgData name="#BRYAN ONG SHAO EN#" userId="167fbdd3-631a-4a06-9c67-c0d20b902add" providerId="ADAL" clId="{8E549C43-1306-4F43-B2B0-63AF12C62204}" dt="2022-04-23T06:01:22.553" v="205" actId="478"/>
          <ac:spMkLst>
            <pc:docMk/>
            <pc:sldMk cId="3657706829" sldId="285"/>
            <ac:spMk id="6" creationId="{5CC7CFD2-FC42-4430-BEEC-971FB90969D6}"/>
          </ac:spMkLst>
        </pc:spChg>
      </pc:sldChg>
      <pc:sldChg chg="ord">
        <pc:chgData name="#BRYAN ONG SHAO EN#" userId="167fbdd3-631a-4a06-9c67-c0d20b902add" providerId="ADAL" clId="{8E549C43-1306-4F43-B2B0-63AF12C62204}" dt="2022-04-23T06:08:57.422" v="618"/>
        <pc:sldMkLst>
          <pc:docMk/>
          <pc:sldMk cId="3565415081" sldId="286"/>
        </pc:sldMkLst>
      </pc:sldChg>
      <pc:sldChg chg="modSp add del mod">
        <pc:chgData name="#BRYAN ONG SHAO EN#" userId="167fbdd3-631a-4a06-9c67-c0d20b902add" providerId="ADAL" clId="{8E549C43-1306-4F43-B2B0-63AF12C62204}" dt="2022-04-24T14:59:53.642" v="4029" actId="2696"/>
        <pc:sldMkLst>
          <pc:docMk/>
          <pc:sldMk cId="2541625005" sldId="287"/>
        </pc:sldMkLst>
        <pc:spChg chg="mod">
          <ac:chgData name="#BRYAN ONG SHAO EN#" userId="167fbdd3-631a-4a06-9c67-c0d20b902add" providerId="ADAL" clId="{8E549C43-1306-4F43-B2B0-63AF12C62204}" dt="2022-04-23T06:03:05.072" v="385" actId="20577"/>
          <ac:spMkLst>
            <pc:docMk/>
            <pc:sldMk cId="2541625005" sldId="287"/>
            <ac:spMk id="2" creationId="{57F09A74-1CB6-40E6-95C3-3179AF9B858E}"/>
          </ac:spMkLst>
        </pc:spChg>
        <pc:spChg chg="mod">
          <ac:chgData name="#BRYAN ONG SHAO EN#" userId="167fbdd3-631a-4a06-9c67-c0d20b902add" providerId="ADAL" clId="{8E549C43-1306-4F43-B2B0-63AF12C62204}" dt="2022-04-24T14:57:37.515" v="4028" actId="1076"/>
          <ac:spMkLst>
            <pc:docMk/>
            <pc:sldMk cId="2541625005" sldId="287"/>
            <ac:spMk id="5" creationId="{2E4F859A-4955-4F9E-99AC-FBADF8B6B182}"/>
          </ac:spMkLst>
        </pc:spChg>
      </pc:sldChg>
      <pc:sldChg chg="modSp add mod ord">
        <pc:chgData name="#BRYAN ONG SHAO EN#" userId="167fbdd3-631a-4a06-9c67-c0d20b902add" providerId="ADAL" clId="{8E549C43-1306-4F43-B2B0-63AF12C62204}" dt="2022-04-23T06:10:21.157" v="626"/>
        <pc:sldMkLst>
          <pc:docMk/>
          <pc:sldMk cId="479479254" sldId="288"/>
        </pc:sldMkLst>
        <pc:spChg chg="mod">
          <ac:chgData name="#BRYAN ONG SHAO EN#" userId="167fbdd3-631a-4a06-9c67-c0d20b902add" providerId="ADAL" clId="{8E549C43-1306-4F43-B2B0-63AF12C62204}" dt="2022-04-23T06:04:13.117" v="403" actId="20577"/>
          <ac:spMkLst>
            <pc:docMk/>
            <pc:sldMk cId="479479254" sldId="288"/>
            <ac:spMk id="2" creationId="{B79AE9BF-9149-4DCE-80E5-3461CB073732}"/>
          </ac:spMkLst>
        </pc:spChg>
        <pc:spChg chg="mod">
          <ac:chgData name="#BRYAN ONG SHAO EN#" userId="167fbdd3-631a-4a06-9c67-c0d20b902add" providerId="ADAL" clId="{8E549C43-1306-4F43-B2B0-63AF12C62204}" dt="2022-04-23T06:04:20.276" v="424" actId="20577"/>
          <ac:spMkLst>
            <pc:docMk/>
            <pc:sldMk cId="479479254" sldId="288"/>
            <ac:spMk id="4" creationId="{2388CA49-83A4-4CD6-BACB-8111F0CBB19F}"/>
          </ac:spMkLst>
        </pc:spChg>
        <pc:spChg chg="mod">
          <ac:chgData name="#BRYAN ONG SHAO EN#" userId="167fbdd3-631a-4a06-9c67-c0d20b902add" providerId="ADAL" clId="{8E549C43-1306-4F43-B2B0-63AF12C62204}" dt="2022-04-23T06:05:12.160" v="608" actId="20577"/>
          <ac:spMkLst>
            <pc:docMk/>
            <pc:sldMk cId="479479254" sldId="288"/>
            <ac:spMk id="5" creationId="{9A0BEE49-833E-45C1-8CD9-763F7D54A5C0}"/>
          </ac:spMkLst>
        </pc:spChg>
      </pc:sldChg>
      <pc:sldChg chg="addSp delSp modSp mod modAnim modNotesTx">
        <pc:chgData name="#BRYAN ONG SHAO EN#" userId="167fbdd3-631a-4a06-9c67-c0d20b902add" providerId="ADAL" clId="{8E549C43-1306-4F43-B2B0-63AF12C62204}" dt="2022-04-24T15:53:57.885" v="10564" actId="20577"/>
        <pc:sldMkLst>
          <pc:docMk/>
          <pc:sldMk cId="4007558214" sldId="291"/>
        </pc:sldMkLst>
        <pc:spChg chg="add del mod">
          <ac:chgData name="#BRYAN ONG SHAO EN#" userId="167fbdd3-631a-4a06-9c67-c0d20b902add" providerId="ADAL" clId="{8E549C43-1306-4F43-B2B0-63AF12C62204}" dt="2022-04-24T09:07:19.095" v="2028" actId="478"/>
          <ac:spMkLst>
            <pc:docMk/>
            <pc:sldMk cId="4007558214" sldId="291"/>
            <ac:spMk id="14" creationId="{B1E6BE5D-30F1-4ED0-B306-7555DB7563DC}"/>
          </ac:spMkLst>
        </pc:spChg>
        <pc:spChg chg="mod">
          <ac:chgData name="#BRYAN ONG SHAO EN#" userId="167fbdd3-631a-4a06-9c67-c0d20b902add" providerId="ADAL" clId="{8E549C43-1306-4F43-B2B0-63AF12C62204}" dt="2022-04-24T08:50:38.903" v="1972" actId="20577"/>
          <ac:spMkLst>
            <pc:docMk/>
            <pc:sldMk cId="4007558214" sldId="291"/>
            <ac:spMk id="15" creationId="{85A0AA28-9D40-4712-A93A-D275D662FA28}"/>
          </ac:spMkLst>
        </pc:spChg>
        <pc:spChg chg="mod">
          <ac:chgData name="#BRYAN ONG SHAO EN#" userId="167fbdd3-631a-4a06-9c67-c0d20b902add" providerId="ADAL" clId="{8E549C43-1306-4F43-B2B0-63AF12C62204}" dt="2022-04-24T08:56:23.233" v="1992" actId="20577"/>
          <ac:spMkLst>
            <pc:docMk/>
            <pc:sldMk cId="4007558214" sldId="291"/>
            <ac:spMk id="17" creationId="{DFC42D1F-759A-4202-B994-26F01D9EDF93}"/>
          </ac:spMkLst>
        </pc:spChg>
        <pc:spChg chg="mod">
          <ac:chgData name="#BRYAN ONG SHAO EN#" userId="167fbdd3-631a-4a06-9c67-c0d20b902add" providerId="ADAL" clId="{8E549C43-1306-4F43-B2B0-63AF12C62204}" dt="2022-04-24T08:50:45.991" v="1974" actId="1076"/>
          <ac:spMkLst>
            <pc:docMk/>
            <pc:sldMk cId="4007558214" sldId="291"/>
            <ac:spMk id="18" creationId="{DE426EC3-06C8-4435-8F8E-D719C638E710}"/>
          </ac:spMkLst>
        </pc:spChg>
        <pc:spChg chg="add mod">
          <ac:chgData name="#BRYAN ONG SHAO EN#" userId="167fbdd3-631a-4a06-9c67-c0d20b902add" providerId="ADAL" clId="{8E549C43-1306-4F43-B2B0-63AF12C62204}" dt="2022-04-24T09:07:44.061" v="2084" actId="20577"/>
          <ac:spMkLst>
            <pc:docMk/>
            <pc:sldMk cId="4007558214" sldId="291"/>
            <ac:spMk id="20" creationId="{505BD265-55ED-4218-A34A-D7D0C71E08AF}"/>
          </ac:spMkLst>
        </pc:spChg>
        <pc:spChg chg="add mod">
          <ac:chgData name="#BRYAN ONG SHAO EN#" userId="167fbdd3-631a-4a06-9c67-c0d20b902add" providerId="ADAL" clId="{8E549C43-1306-4F43-B2B0-63AF12C62204}" dt="2022-04-24T09:11:37.434" v="2120" actId="20577"/>
          <ac:spMkLst>
            <pc:docMk/>
            <pc:sldMk cId="4007558214" sldId="291"/>
            <ac:spMk id="22" creationId="{699C2A55-1895-4E00-AA9A-585A63484119}"/>
          </ac:spMkLst>
        </pc:spChg>
        <pc:spChg chg="add mod">
          <ac:chgData name="#BRYAN ONG SHAO EN#" userId="167fbdd3-631a-4a06-9c67-c0d20b902add" providerId="ADAL" clId="{8E549C43-1306-4F43-B2B0-63AF12C62204}" dt="2022-04-24T09:11:54.371" v="2139" actId="20577"/>
          <ac:spMkLst>
            <pc:docMk/>
            <pc:sldMk cId="4007558214" sldId="291"/>
            <ac:spMk id="25" creationId="{9F36E1E3-7AC6-452A-B12C-A688AC2AFFE2}"/>
          </ac:spMkLst>
        </pc:spChg>
        <pc:spChg chg="add mod">
          <ac:chgData name="#BRYAN ONG SHAO EN#" userId="167fbdd3-631a-4a06-9c67-c0d20b902add" providerId="ADAL" clId="{8E549C43-1306-4F43-B2B0-63AF12C62204}" dt="2022-04-24T09:12:01.716" v="2142" actId="688"/>
          <ac:spMkLst>
            <pc:docMk/>
            <pc:sldMk cId="4007558214" sldId="291"/>
            <ac:spMk id="26" creationId="{BBA6A043-67F0-4F24-9D1C-2A2CF94AABD2}"/>
          </ac:spMkLst>
        </pc:spChg>
        <pc:spChg chg="add mod">
          <ac:chgData name="#BRYAN ONG SHAO EN#" userId="167fbdd3-631a-4a06-9c67-c0d20b902add" providerId="ADAL" clId="{8E549C43-1306-4F43-B2B0-63AF12C62204}" dt="2022-04-24T09:17:37.482" v="2181" actId="1076"/>
          <ac:spMkLst>
            <pc:docMk/>
            <pc:sldMk cId="4007558214" sldId="291"/>
            <ac:spMk id="30" creationId="{79E85F1E-6FE2-4BF6-8923-7E7442BC447A}"/>
          </ac:spMkLst>
        </pc:spChg>
        <pc:picChg chg="add del">
          <ac:chgData name="#BRYAN ONG SHAO EN#" userId="167fbdd3-631a-4a06-9c67-c0d20b902add" providerId="ADAL" clId="{8E549C43-1306-4F43-B2B0-63AF12C62204}" dt="2022-04-24T08:59:51.800" v="1994" actId="21"/>
          <ac:picMkLst>
            <pc:docMk/>
            <pc:sldMk cId="4007558214" sldId="291"/>
            <ac:picMk id="3" creationId="{D44A3AF3-4755-4D01-BB05-A77122C517AC}"/>
          </ac:picMkLst>
        </pc:picChg>
        <pc:picChg chg="add del mod ord">
          <ac:chgData name="#BRYAN ONG SHAO EN#" userId="167fbdd3-631a-4a06-9c67-c0d20b902add" providerId="ADAL" clId="{8E549C43-1306-4F43-B2B0-63AF12C62204}" dt="2022-04-24T09:05:15.028" v="2011" actId="478"/>
          <ac:picMkLst>
            <pc:docMk/>
            <pc:sldMk cId="4007558214" sldId="291"/>
            <ac:picMk id="5" creationId="{3E72D3F9-DE27-4D48-89D8-2EA81CE1FA0A}"/>
          </ac:picMkLst>
        </pc:picChg>
        <pc:picChg chg="add del mod modCrop">
          <ac:chgData name="#BRYAN ONG SHAO EN#" userId="167fbdd3-631a-4a06-9c67-c0d20b902add" providerId="ADAL" clId="{8E549C43-1306-4F43-B2B0-63AF12C62204}" dt="2022-04-24T09:05:15.028" v="2011" actId="478"/>
          <ac:picMkLst>
            <pc:docMk/>
            <pc:sldMk cId="4007558214" sldId="291"/>
            <ac:picMk id="7" creationId="{D99E94F4-3D76-4FF8-A476-D2D4BB34FABE}"/>
          </ac:picMkLst>
        </pc:picChg>
        <pc:picChg chg="add del mod">
          <ac:chgData name="#BRYAN ONG SHAO EN#" userId="167fbdd3-631a-4a06-9c67-c0d20b902add" providerId="ADAL" clId="{8E549C43-1306-4F43-B2B0-63AF12C62204}" dt="2022-04-24T09:13:06.188" v="2143" actId="478"/>
          <ac:picMkLst>
            <pc:docMk/>
            <pc:sldMk cId="4007558214" sldId="291"/>
            <ac:picMk id="9" creationId="{A5320026-5E86-4302-989C-5256F7F32765}"/>
          </ac:picMkLst>
        </pc:picChg>
        <pc:picChg chg="add del mod">
          <ac:chgData name="#BRYAN ONG SHAO EN#" userId="167fbdd3-631a-4a06-9c67-c0d20b902add" providerId="ADAL" clId="{8E549C43-1306-4F43-B2B0-63AF12C62204}" dt="2022-04-24T09:15:51.284" v="2148" actId="478"/>
          <ac:picMkLst>
            <pc:docMk/>
            <pc:sldMk cId="4007558214" sldId="291"/>
            <ac:picMk id="11" creationId="{4AEF551E-8387-4F63-A32D-EF6AE9776205}"/>
          </ac:picMkLst>
        </pc:picChg>
        <pc:picChg chg="del">
          <ac:chgData name="#BRYAN ONG SHAO EN#" userId="167fbdd3-631a-4a06-9c67-c0d20b902add" providerId="ADAL" clId="{8E549C43-1306-4F43-B2B0-63AF12C62204}" dt="2022-04-24T08:50:43.163" v="1973" actId="478"/>
          <ac:picMkLst>
            <pc:docMk/>
            <pc:sldMk cId="4007558214" sldId="291"/>
            <ac:picMk id="19" creationId="{6A86BB14-90C5-4B64-B040-5632BFE54E02}"/>
          </ac:picMkLst>
        </pc:picChg>
        <pc:picChg chg="add mod">
          <ac:chgData name="#BRYAN ONG SHAO EN#" userId="167fbdd3-631a-4a06-9c67-c0d20b902add" providerId="ADAL" clId="{8E549C43-1306-4F43-B2B0-63AF12C62204}" dt="2022-04-24T09:05:51.085" v="2018" actId="1076"/>
          <ac:picMkLst>
            <pc:docMk/>
            <pc:sldMk cId="4007558214" sldId="291"/>
            <ac:picMk id="2050" creationId="{16184D61-80AC-4660-9D0E-0D5356EE4677}"/>
          </ac:picMkLst>
        </pc:picChg>
        <pc:cxnChg chg="add mod">
          <ac:chgData name="#BRYAN ONG SHAO EN#" userId="167fbdd3-631a-4a06-9c67-c0d20b902add" providerId="ADAL" clId="{8E549C43-1306-4F43-B2B0-63AF12C62204}" dt="2022-04-24T09:17:19.871" v="2159" actId="208"/>
          <ac:cxnSpMkLst>
            <pc:docMk/>
            <pc:sldMk cId="4007558214" sldId="291"/>
            <ac:cxnSpMk id="13" creationId="{27B468C5-EBB3-44E9-802B-3C4A2C2608BB}"/>
          </ac:cxnSpMkLst>
        </pc:cxnChg>
        <pc:cxnChg chg="add mod">
          <ac:chgData name="#BRYAN ONG SHAO EN#" userId="167fbdd3-631a-4a06-9c67-c0d20b902add" providerId="ADAL" clId="{8E549C43-1306-4F43-B2B0-63AF12C62204}" dt="2022-04-24T09:07:15.772" v="2026"/>
          <ac:cxnSpMkLst>
            <pc:docMk/>
            <pc:sldMk cId="4007558214" sldId="291"/>
            <ac:cxnSpMk id="21" creationId="{D6B75396-4BAB-4FF3-90E8-64EE3AFCEBE4}"/>
          </ac:cxnSpMkLst>
        </pc:cxnChg>
        <pc:cxnChg chg="add mod">
          <ac:chgData name="#BRYAN ONG SHAO EN#" userId="167fbdd3-631a-4a06-9c67-c0d20b902add" providerId="ADAL" clId="{8E549C43-1306-4F43-B2B0-63AF12C62204}" dt="2022-04-24T09:07:15.772" v="2026"/>
          <ac:cxnSpMkLst>
            <pc:docMk/>
            <pc:sldMk cId="4007558214" sldId="291"/>
            <ac:cxnSpMk id="23" creationId="{BFA73A1A-B19E-45B4-B5D0-44E3BB92EB77}"/>
          </ac:cxnSpMkLst>
        </pc:cxnChg>
        <pc:cxnChg chg="add mod">
          <ac:chgData name="#BRYAN ONG SHAO EN#" userId="167fbdd3-631a-4a06-9c67-c0d20b902add" providerId="ADAL" clId="{8E549C43-1306-4F43-B2B0-63AF12C62204}" dt="2022-04-24T09:07:15.772" v="2026"/>
          <ac:cxnSpMkLst>
            <pc:docMk/>
            <pc:sldMk cId="4007558214" sldId="291"/>
            <ac:cxnSpMk id="24" creationId="{FA0DC134-8961-4997-B964-5ADC6FA540F4}"/>
          </ac:cxnSpMkLst>
        </pc:cxnChg>
      </pc:sldChg>
      <pc:sldChg chg="addSp modSp mod modNotesTx">
        <pc:chgData name="#BRYAN ONG SHAO EN#" userId="167fbdd3-631a-4a06-9c67-c0d20b902add" providerId="ADAL" clId="{8E549C43-1306-4F43-B2B0-63AF12C62204}" dt="2022-04-24T15:26:54.347" v="10394" actId="20577"/>
        <pc:sldMkLst>
          <pc:docMk/>
          <pc:sldMk cId="4091278865" sldId="293"/>
        </pc:sldMkLst>
        <pc:spChg chg="mod">
          <ac:chgData name="#BRYAN ONG SHAO EN#" userId="167fbdd3-631a-4a06-9c67-c0d20b902add" providerId="ADAL" clId="{8E549C43-1306-4F43-B2B0-63AF12C62204}" dt="2022-04-24T12:46:33.062" v="3028" actId="1076"/>
          <ac:spMkLst>
            <pc:docMk/>
            <pc:sldMk cId="4091278865" sldId="293"/>
            <ac:spMk id="6" creationId="{BCC9370D-C287-4F1F-83AC-813886600491}"/>
          </ac:spMkLst>
        </pc:spChg>
        <pc:graphicFrameChg chg="add mod modGraphic">
          <ac:chgData name="#BRYAN ONG SHAO EN#" userId="167fbdd3-631a-4a06-9c67-c0d20b902add" providerId="ADAL" clId="{8E549C43-1306-4F43-B2B0-63AF12C62204}" dt="2022-04-24T14:45:13.357" v="3512" actId="1076"/>
          <ac:graphicFrameMkLst>
            <pc:docMk/>
            <pc:sldMk cId="4091278865" sldId="293"/>
            <ac:graphicFrameMk id="5" creationId="{99E5481B-09C0-4B03-A2A0-A4AE59C3B22A}"/>
          </ac:graphicFrameMkLst>
        </pc:graphicFrameChg>
      </pc:sldChg>
      <pc:sldChg chg="modSp mod">
        <pc:chgData name="#BRYAN ONG SHAO EN#" userId="167fbdd3-631a-4a06-9c67-c0d20b902add" providerId="ADAL" clId="{8E549C43-1306-4F43-B2B0-63AF12C62204}" dt="2022-04-24T09:06:18.978" v="2020" actId="1076"/>
        <pc:sldMkLst>
          <pc:docMk/>
          <pc:sldMk cId="1019825131" sldId="301"/>
        </pc:sldMkLst>
        <pc:spChg chg="mod">
          <ac:chgData name="#BRYAN ONG SHAO EN#" userId="167fbdd3-631a-4a06-9c67-c0d20b902add" providerId="ADAL" clId="{8E549C43-1306-4F43-B2B0-63AF12C62204}" dt="2022-04-24T09:06:18.978" v="2020" actId="1076"/>
          <ac:spMkLst>
            <pc:docMk/>
            <pc:sldMk cId="1019825131" sldId="301"/>
            <ac:spMk id="16" creationId="{7CE8718E-CC1B-4DE3-9E51-AC1F0E297A7D}"/>
          </ac:spMkLst>
        </pc:spChg>
      </pc:sldChg>
      <pc:sldChg chg="modSp add del mod">
        <pc:chgData name="#BRYAN ONG SHAO EN#" userId="167fbdd3-631a-4a06-9c67-c0d20b902add" providerId="ADAL" clId="{8E549C43-1306-4F43-B2B0-63AF12C62204}" dt="2022-04-24T08:50:30.811" v="1954" actId="47"/>
        <pc:sldMkLst>
          <pc:docMk/>
          <pc:sldMk cId="530712871" sldId="337"/>
        </pc:sldMkLst>
        <pc:spChg chg="mod">
          <ac:chgData name="#BRYAN ONG SHAO EN#" userId="167fbdd3-631a-4a06-9c67-c0d20b902add" providerId="ADAL" clId="{8E549C43-1306-4F43-B2B0-63AF12C62204}" dt="2022-04-24T08:25:10.388" v="1019" actId="20577"/>
          <ac:spMkLst>
            <pc:docMk/>
            <pc:sldMk cId="530712871" sldId="337"/>
            <ac:spMk id="4" creationId="{2388CA49-83A4-4CD6-BACB-8111F0CBB19F}"/>
          </ac:spMkLst>
        </pc:spChg>
        <pc:spChg chg="mod">
          <ac:chgData name="#BRYAN ONG SHAO EN#" userId="167fbdd3-631a-4a06-9c67-c0d20b902add" providerId="ADAL" clId="{8E549C43-1306-4F43-B2B0-63AF12C62204}" dt="2022-04-24T08:24:59.258" v="982" actId="1076"/>
          <ac:spMkLst>
            <pc:docMk/>
            <pc:sldMk cId="530712871" sldId="337"/>
            <ac:spMk id="5" creationId="{9A0BEE49-833E-45C1-8CD9-763F7D54A5C0}"/>
          </ac:spMkLst>
        </pc:spChg>
      </pc:sldChg>
      <pc:sldChg chg="add del ord">
        <pc:chgData name="#BRYAN ONG SHAO EN#" userId="167fbdd3-631a-4a06-9c67-c0d20b902add" providerId="ADAL" clId="{8E549C43-1306-4F43-B2B0-63AF12C62204}" dt="2022-04-24T08:28:01.251" v="1185" actId="47"/>
        <pc:sldMkLst>
          <pc:docMk/>
          <pc:sldMk cId="711629359" sldId="338"/>
        </pc:sldMkLst>
      </pc:sldChg>
      <pc:sldChg chg="addSp delSp modSp add mod ord modNotesTx">
        <pc:chgData name="#BRYAN ONG SHAO EN#" userId="167fbdd3-631a-4a06-9c67-c0d20b902add" providerId="ADAL" clId="{8E549C43-1306-4F43-B2B0-63AF12C62204}" dt="2022-04-24T14:49:50.788" v="3910" actId="20577"/>
        <pc:sldMkLst>
          <pc:docMk/>
          <pc:sldMk cId="3684547560" sldId="340"/>
        </pc:sldMkLst>
        <pc:spChg chg="del">
          <ac:chgData name="#BRYAN ONG SHAO EN#" userId="167fbdd3-631a-4a06-9c67-c0d20b902add" providerId="ADAL" clId="{8E549C43-1306-4F43-B2B0-63AF12C62204}" dt="2022-04-24T08:39:55.144" v="1479" actId="478"/>
          <ac:spMkLst>
            <pc:docMk/>
            <pc:sldMk cId="3684547560" sldId="340"/>
            <ac:spMk id="2" creationId="{449774C5-8516-43AF-A2DE-81107302B5B8}"/>
          </ac:spMkLst>
        </pc:spChg>
        <pc:spChg chg="del">
          <ac:chgData name="#BRYAN ONG SHAO EN#" userId="167fbdd3-631a-4a06-9c67-c0d20b902add" providerId="ADAL" clId="{8E549C43-1306-4F43-B2B0-63AF12C62204}" dt="2022-04-24T08:39:55.144" v="1479" actId="478"/>
          <ac:spMkLst>
            <pc:docMk/>
            <pc:sldMk cId="3684547560" sldId="340"/>
            <ac:spMk id="4" creationId="{8E7C6E03-746F-4DB4-B7B0-17E2BB67598A}"/>
          </ac:spMkLst>
        </pc:spChg>
        <pc:spChg chg="add del mod">
          <ac:chgData name="#BRYAN ONG SHAO EN#" userId="167fbdd3-631a-4a06-9c67-c0d20b902add" providerId="ADAL" clId="{8E549C43-1306-4F43-B2B0-63AF12C62204}" dt="2022-04-24T08:40:01.803" v="1480" actId="478"/>
          <ac:spMkLst>
            <pc:docMk/>
            <pc:sldMk cId="3684547560" sldId="340"/>
            <ac:spMk id="8" creationId="{E67B4DC5-B752-4626-9386-361650997FFD}"/>
          </ac:spMkLst>
        </pc:spChg>
        <pc:spChg chg="add del mod">
          <ac:chgData name="#BRYAN ONG SHAO EN#" userId="167fbdd3-631a-4a06-9c67-c0d20b902add" providerId="ADAL" clId="{8E549C43-1306-4F43-B2B0-63AF12C62204}" dt="2022-04-24T08:40:01.803" v="1480" actId="478"/>
          <ac:spMkLst>
            <pc:docMk/>
            <pc:sldMk cId="3684547560" sldId="340"/>
            <ac:spMk id="9" creationId="{9C25F405-6C9B-4608-966D-127339BC2995}"/>
          </ac:spMkLst>
        </pc:spChg>
        <pc:spChg chg="add del mod">
          <ac:chgData name="#BRYAN ONG SHAO EN#" userId="167fbdd3-631a-4a06-9c67-c0d20b902add" providerId="ADAL" clId="{8E549C43-1306-4F43-B2B0-63AF12C62204}" dt="2022-04-24T08:43:14.997" v="1512" actId="478"/>
          <ac:spMkLst>
            <pc:docMk/>
            <pc:sldMk cId="3684547560" sldId="340"/>
            <ac:spMk id="10" creationId="{E4F694EE-5986-47B3-893C-C130F552EFF3}"/>
          </ac:spMkLst>
        </pc:spChg>
        <pc:spChg chg="del">
          <ac:chgData name="#BRYAN ONG SHAO EN#" userId="167fbdd3-631a-4a06-9c67-c0d20b902add" providerId="ADAL" clId="{8E549C43-1306-4F43-B2B0-63AF12C62204}" dt="2022-04-24T08:39:55.144" v="1479" actId="478"/>
          <ac:spMkLst>
            <pc:docMk/>
            <pc:sldMk cId="3684547560" sldId="340"/>
            <ac:spMk id="36" creationId="{42BAECC3-4D14-4816-A8E9-A72BEB90991D}"/>
          </ac:spMkLst>
        </pc:spChg>
        <pc:spChg chg="del">
          <ac:chgData name="#BRYAN ONG SHAO EN#" userId="167fbdd3-631a-4a06-9c67-c0d20b902add" providerId="ADAL" clId="{8E549C43-1306-4F43-B2B0-63AF12C62204}" dt="2022-04-24T08:39:55.144" v="1479" actId="478"/>
          <ac:spMkLst>
            <pc:docMk/>
            <pc:sldMk cId="3684547560" sldId="340"/>
            <ac:spMk id="37" creationId="{84F212BF-6048-4B77-9A32-5FD988B4017D}"/>
          </ac:spMkLst>
        </pc:spChg>
        <pc:spChg chg="del">
          <ac:chgData name="#BRYAN ONG SHAO EN#" userId="167fbdd3-631a-4a06-9c67-c0d20b902add" providerId="ADAL" clId="{8E549C43-1306-4F43-B2B0-63AF12C62204}" dt="2022-04-24T08:39:55.144" v="1479" actId="478"/>
          <ac:spMkLst>
            <pc:docMk/>
            <pc:sldMk cId="3684547560" sldId="340"/>
            <ac:spMk id="41" creationId="{FAE538C8-2006-41BE-B922-BA9E2698445A}"/>
          </ac:spMkLst>
        </pc:spChg>
        <pc:spChg chg="del">
          <ac:chgData name="#BRYAN ONG SHAO EN#" userId="167fbdd3-631a-4a06-9c67-c0d20b902add" providerId="ADAL" clId="{8E549C43-1306-4F43-B2B0-63AF12C62204}" dt="2022-04-24T08:39:55.144" v="1479" actId="478"/>
          <ac:spMkLst>
            <pc:docMk/>
            <pc:sldMk cId="3684547560" sldId="340"/>
            <ac:spMk id="42" creationId="{BAF56650-FA8D-4ACA-95CE-CBF091E2B784}"/>
          </ac:spMkLst>
        </pc:spChg>
        <pc:spChg chg="del">
          <ac:chgData name="#BRYAN ONG SHAO EN#" userId="167fbdd3-631a-4a06-9c67-c0d20b902add" providerId="ADAL" clId="{8E549C43-1306-4F43-B2B0-63AF12C62204}" dt="2022-04-24T08:39:55.144" v="1479" actId="478"/>
          <ac:spMkLst>
            <pc:docMk/>
            <pc:sldMk cId="3684547560" sldId="340"/>
            <ac:spMk id="46" creationId="{ACB37EEC-C46C-4D58-9320-EFB1CA6E247D}"/>
          </ac:spMkLst>
        </pc:spChg>
        <pc:spChg chg="del">
          <ac:chgData name="#BRYAN ONG SHAO EN#" userId="167fbdd3-631a-4a06-9c67-c0d20b902add" providerId="ADAL" clId="{8E549C43-1306-4F43-B2B0-63AF12C62204}" dt="2022-04-24T08:39:55.144" v="1479" actId="478"/>
          <ac:spMkLst>
            <pc:docMk/>
            <pc:sldMk cId="3684547560" sldId="340"/>
            <ac:spMk id="47" creationId="{2891EEC5-37C9-49B6-A385-99BEDBCED354}"/>
          </ac:spMkLst>
        </pc:spChg>
        <pc:spChg chg="del">
          <ac:chgData name="#BRYAN ONG SHAO EN#" userId="167fbdd3-631a-4a06-9c67-c0d20b902add" providerId="ADAL" clId="{8E549C43-1306-4F43-B2B0-63AF12C62204}" dt="2022-04-24T08:39:55.144" v="1479" actId="478"/>
          <ac:spMkLst>
            <pc:docMk/>
            <pc:sldMk cId="3684547560" sldId="340"/>
            <ac:spMk id="48" creationId="{493C7B71-C90A-4BA4-BA49-2BEEB3D35E10}"/>
          </ac:spMkLst>
        </pc:spChg>
        <pc:spChg chg="del">
          <ac:chgData name="#BRYAN ONG SHAO EN#" userId="167fbdd3-631a-4a06-9c67-c0d20b902add" providerId="ADAL" clId="{8E549C43-1306-4F43-B2B0-63AF12C62204}" dt="2022-04-24T08:39:55.144" v="1479" actId="478"/>
          <ac:spMkLst>
            <pc:docMk/>
            <pc:sldMk cId="3684547560" sldId="340"/>
            <ac:spMk id="49" creationId="{4A4C113D-D1D4-4E2C-8EA4-F9293F36C428}"/>
          </ac:spMkLst>
        </pc:spChg>
        <pc:spChg chg="add mod">
          <ac:chgData name="#BRYAN ONG SHAO EN#" userId="167fbdd3-631a-4a06-9c67-c0d20b902add" providerId="ADAL" clId="{8E549C43-1306-4F43-B2B0-63AF12C62204}" dt="2022-04-24T08:44:23.789" v="1568" actId="14100"/>
          <ac:spMkLst>
            <pc:docMk/>
            <pc:sldMk cId="3684547560" sldId="340"/>
            <ac:spMk id="50" creationId="{74FC2BA3-F1DA-4F35-B192-A24DC07439A5}"/>
          </ac:spMkLst>
        </pc:spChg>
        <pc:spChg chg="add mod">
          <ac:chgData name="#BRYAN ONG SHAO EN#" userId="167fbdd3-631a-4a06-9c67-c0d20b902add" providerId="ADAL" clId="{8E549C43-1306-4F43-B2B0-63AF12C62204}" dt="2022-04-24T08:46:43.744" v="1603" actId="114"/>
          <ac:spMkLst>
            <pc:docMk/>
            <pc:sldMk cId="3684547560" sldId="340"/>
            <ac:spMk id="52" creationId="{6C4D7CF3-9972-40E5-8D8A-C092221FFDD1}"/>
          </ac:spMkLst>
        </pc:spChg>
        <pc:spChg chg="add mod">
          <ac:chgData name="#BRYAN ONG SHAO EN#" userId="167fbdd3-631a-4a06-9c67-c0d20b902add" providerId="ADAL" clId="{8E549C43-1306-4F43-B2B0-63AF12C62204}" dt="2022-04-24T08:44:49.126" v="1593" actId="1076"/>
          <ac:spMkLst>
            <pc:docMk/>
            <pc:sldMk cId="3684547560" sldId="340"/>
            <ac:spMk id="54" creationId="{D6B57B76-FB01-4090-B7D1-2B4476AB669F}"/>
          </ac:spMkLst>
        </pc:spChg>
        <pc:spChg chg="add del mod">
          <ac:chgData name="#BRYAN ONG SHAO EN#" userId="167fbdd3-631a-4a06-9c67-c0d20b902add" providerId="ADAL" clId="{8E549C43-1306-4F43-B2B0-63AF12C62204}" dt="2022-04-24T14:46:45.629" v="3515" actId="478"/>
          <ac:spMkLst>
            <pc:docMk/>
            <pc:sldMk cId="3684547560" sldId="340"/>
            <ac:spMk id="55" creationId="{53C80A73-D59B-4BDC-A7C8-F4376357348D}"/>
          </ac:spMkLst>
        </pc:spChg>
        <pc:spChg chg="del">
          <ac:chgData name="#BRYAN ONG SHAO EN#" userId="167fbdd3-631a-4a06-9c67-c0d20b902add" providerId="ADAL" clId="{8E549C43-1306-4F43-B2B0-63AF12C62204}" dt="2022-04-24T08:39:55.144" v="1479" actId="478"/>
          <ac:spMkLst>
            <pc:docMk/>
            <pc:sldMk cId="3684547560" sldId="340"/>
            <ac:spMk id="56" creationId="{F0275816-9037-43F6-A2B9-6F6CF7127527}"/>
          </ac:spMkLst>
        </pc:spChg>
        <pc:spChg chg="add del mod">
          <ac:chgData name="#BRYAN ONG SHAO EN#" userId="167fbdd3-631a-4a06-9c67-c0d20b902add" providerId="ADAL" clId="{8E549C43-1306-4F43-B2B0-63AF12C62204}" dt="2022-04-24T14:47:35.264" v="3519" actId="478"/>
          <ac:spMkLst>
            <pc:docMk/>
            <pc:sldMk cId="3684547560" sldId="340"/>
            <ac:spMk id="60" creationId="{9606D03B-986A-4459-B1FF-4A5F2ADC13A8}"/>
          </ac:spMkLst>
        </pc:spChg>
        <pc:spChg chg="add del mod">
          <ac:chgData name="#BRYAN ONG SHAO EN#" userId="167fbdd3-631a-4a06-9c67-c0d20b902add" providerId="ADAL" clId="{8E549C43-1306-4F43-B2B0-63AF12C62204}" dt="2022-04-24T09:07:11.601" v="2025"/>
          <ac:spMkLst>
            <pc:docMk/>
            <pc:sldMk cId="3684547560" sldId="340"/>
            <ac:spMk id="61" creationId="{92FF9A1B-FB47-40DB-B624-016B0570F5D7}"/>
          </ac:spMkLst>
        </pc:spChg>
        <pc:spChg chg="add del mod">
          <ac:chgData name="#BRYAN ONG SHAO EN#" userId="167fbdd3-631a-4a06-9c67-c0d20b902add" providerId="ADAL" clId="{8E549C43-1306-4F43-B2B0-63AF12C62204}" dt="2022-04-24T09:07:11.601" v="2025"/>
          <ac:spMkLst>
            <pc:docMk/>
            <pc:sldMk cId="3684547560" sldId="340"/>
            <ac:spMk id="63" creationId="{2C00EDBF-482E-4C77-BBC8-0B1FF0197926}"/>
          </ac:spMkLst>
        </pc:spChg>
        <pc:grpChg chg="del">
          <ac:chgData name="#BRYAN ONG SHAO EN#" userId="167fbdd3-631a-4a06-9c67-c0d20b902add" providerId="ADAL" clId="{8E549C43-1306-4F43-B2B0-63AF12C62204}" dt="2022-04-24T08:39:55.144" v="1479" actId="478"/>
          <ac:grpSpMkLst>
            <pc:docMk/>
            <pc:sldMk cId="3684547560" sldId="340"/>
            <ac:grpSpMk id="33" creationId="{4149D45E-F4E6-42E7-97B7-503706F89D1A}"/>
          </ac:grpSpMkLst>
        </pc:grpChg>
        <pc:grpChg chg="del">
          <ac:chgData name="#BRYAN ONG SHAO EN#" userId="167fbdd3-631a-4a06-9c67-c0d20b902add" providerId="ADAL" clId="{8E549C43-1306-4F43-B2B0-63AF12C62204}" dt="2022-04-24T08:39:55.144" v="1479" actId="478"/>
          <ac:grpSpMkLst>
            <pc:docMk/>
            <pc:sldMk cId="3684547560" sldId="340"/>
            <ac:grpSpMk id="38" creationId="{66F31CF7-0FF4-4A23-BB49-B22FAAC5AD4B}"/>
          </ac:grpSpMkLst>
        </pc:grpChg>
        <pc:grpChg chg="del">
          <ac:chgData name="#BRYAN ONG SHAO EN#" userId="167fbdd3-631a-4a06-9c67-c0d20b902add" providerId="ADAL" clId="{8E549C43-1306-4F43-B2B0-63AF12C62204}" dt="2022-04-24T08:39:55.144" v="1479" actId="478"/>
          <ac:grpSpMkLst>
            <pc:docMk/>
            <pc:sldMk cId="3684547560" sldId="340"/>
            <ac:grpSpMk id="43" creationId="{4AF4D22C-BE74-4579-A9CC-0D424075E213}"/>
          </ac:grpSpMkLst>
        </pc:grpChg>
        <pc:picChg chg="del">
          <ac:chgData name="#BRYAN ONG SHAO EN#" userId="167fbdd3-631a-4a06-9c67-c0d20b902add" providerId="ADAL" clId="{8E549C43-1306-4F43-B2B0-63AF12C62204}" dt="2022-04-24T08:39:55.144" v="1479" actId="478"/>
          <ac:picMkLst>
            <pc:docMk/>
            <pc:sldMk cId="3684547560" sldId="340"/>
            <ac:picMk id="51" creationId="{227BADCA-06C0-495C-98A6-BDA624BF76DD}"/>
          </ac:picMkLst>
        </pc:picChg>
        <pc:picChg chg="del">
          <ac:chgData name="#BRYAN ONG SHAO EN#" userId="167fbdd3-631a-4a06-9c67-c0d20b902add" providerId="ADAL" clId="{8E549C43-1306-4F43-B2B0-63AF12C62204}" dt="2022-04-24T08:39:55.144" v="1479" actId="478"/>
          <ac:picMkLst>
            <pc:docMk/>
            <pc:sldMk cId="3684547560" sldId="340"/>
            <ac:picMk id="53" creationId="{DC1753D0-FCEA-45C3-89B3-70234AE8203D}"/>
          </ac:picMkLst>
        </pc:picChg>
        <pc:picChg chg="del">
          <ac:chgData name="#BRYAN ONG SHAO EN#" userId="167fbdd3-631a-4a06-9c67-c0d20b902add" providerId="ADAL" clId="{8E549C43-1306-4F43-B2B0-63AF12C62204}" dt="2022-04-24T08:39:55.144" v="1479" actId="478"/>
          <ac:picMkLst>
            <pc:docMk/>
            <pc:sldMk cId="3684547560" sldId="340"/>
            <ac:picMk id="57" creationId="{5EE2399C-1C95-4D94-89C1-ECE4F43DA203}"/>
          </ac:picMkLst>
        </pc:picChg>
        <pc:picChg chg="del">
          <ac:chgData name="#BRYAN ONG SHAO EN#" userId="167fbdd3-631a-4a06-9c67-c0d20b902add" providerId="ADAL" clId="{8E549C43-1306-4F43-B2B0-63AF12C62204}" dt="2022-04-24T08:39:55.144" v="1479" actId="478"/>
          <ac:picMkLst>
            <pc:docMk/>
            <pc:sldMk cId="3684547560" sldId="340"/>
            <ac:picMk id="58" creationId="{DA858F13-A280-4B62-BE4D-04A095B31294}"/>
          </ac:picMkLst>
        </pc:picChg>
        <pc:picChg chg="del">
          <ac:chgData name="#BRYAN ONG SHAO EN#" userId="167fbdd3-631a-4a06-9c67-c0d20b902add" providerId="ADAL" clId="{8E549C43-1306-4F43-B2B0-63AF12C62204}" dt="2022-04-24T08:39:55.144" v="1479" actId="478"/>
          <ac:picMkLst>
            <pc:docMk/>
            <pc:sldMk cId="3684547560" sldId="340"/>
            <ac:picMk id="59" creationId="{F7E6050B-944D-4F7B-BC48-FDBF286F7511}"/>
          </ac:picMkLst>
        </pc:picChg>
        <pc:picChg chg="add mod">
          <ac:chgData name="#BRYAN ONG SHAO EN#" userId="167fbdd3-631a-4a06-9c67-c0d20b902add" providerId="ADAL" clId="{8E549C43-1306-4F43-B2B0-63AF12C62204}" dt="2022-04-24T14:46:51.698" v="3518" actId="1076"/>
          <ac:picMkLst>
            <pc:docMk/>
            <pc:sldMk cId="3684547560" sldId="340"/>
            <ac:picMk id="3074" creationId="{42ED3F5B-9D67-44BA-9DC1-95DAA0370709}"/>
          </ac:picMkLst>
        </pc:picChg>
        <pc:picChg chg="add mod">
          <ac:chgData name="#BRYAN ONG SHAO EN#" userId="167fbdd3-631a-4a06-9c67-c0d20b902add" providerId="ADAL" clId="{8E549C43-1306-4F43-B2B0-63AF12C62204}" dt="2022-04-24T14:47:40.492" v="3523" actId="1076"/>
          <ac:picMkLst>
            <pc:docMk/>
            <pc:sldMk cId="3684547560" sldId="340"/>
            <ac:picMk id="3076" creationId="{1D05F5CD-77C3-4D31-874D-648FE3AE47F1}"/>
          </ac:picMkLst>
        </pc:picChg>
        <pc:cxnChg chg="add del mod">
          <ac:chgData name="#BRYAN ONG SHAO EN#" userId="167fbdd3-631a-4a06-9c67-c0d20b902add" providerId="ADAL" clId="{8E549C43-1306-4F43-B2B0-63AF12C62204}" dt="2022-04-24T09:07:11.601" v="2025"/>
          <ac:cxnSpMkLst>
            <pc:docMk/>
            <pc:sldMk cId="3684547560" sldId="340"/>
            <ac:cxnSpMk id="62" creationId="{0D5B97B8-D2F4-4270-8E62-4B5C25A53E49}"/>
          </ac:cxnSpMkLst>
        </pc:cxnChg>
        <pc:cxnChg chg="add del mod">
          <ac:chgData name="#BRYAN ONG SHAO EN#" userId="167fbdd3-631a-4a06-9c67-c0d20b902add" providerId="ADAL" clId="{8E549C43-1306-4F43-B2B0-63AF12C62204}" dt="2022-04-24T09:07:11.601" v="2025"/>
          <ac:cxnSpMkLst>
            <pc:docMk/>
            <pc:sldMk cId="3684547560" sldId="340"/>
            <ac:cxnSpMk id="64" creationId="{F5C45DB2-896C-4D63-803B-6320C3814BFC}"/>
          </ac:cxnSpMkLst>
        </pc:cxnChg>
        <pc:cxnChg chg="add del mod">
          <ac:chgData name="#BRYAN ONG SHAO EN#" userId="167fbdd3-631a-4a06-9c67-c0d20b902add" providerId="ADAL" clId="{8E549C43-1306-4F43-B2B0-63AF12C62204}" dt="2022-04-24T09:07:11.601" v="2025"/>
          <ac:cxnSpMkLst>
            <pc:docMk/>
            <pc:sldMk cId="3684547560" sldId="340"/>
            <ac:cxnSpMk id="65" creationId="{5C3845D4-D600-422F-BD86-4EF4083E64AA}"/>
          </ac:cxnSpMkLst>
        </pc:cxnChg>
      </pc:sldChg>
      <pc:sldChg chg="addSp delSp modSp add mod modTransition modNotesTx">
        <pc:chgData name="#BRYAN ONG SHAO EN#" userId="167fbdd3-631a-4a06-9c67-c0d20b902add" providerId="ADAL" clId="{8E549C43-1306-4F43-B2B0-63AF12C62204}" dt="2022-04-24T15:09:39.300" v="6251" actId="20577"/>
        <pc:sldMkLst>
          <pc:docMk/>
          <pc:sldMk cId="4181408065" sldId="341"/>
        </pc:sldMkLst>
        <pc:spChg chg="add del mod">
          <ac:chgData name="#BRYAN ONG SHAO EN#" userId="167fbdd3-631a-4a06-9c67-c0d20b902add" providerId="ADAL" clId="{8E549C43-1306-4F43-B2B0-63AF12C62204}" dt="2022-04-24T09:21:56.318" v="2197" actId="478"/>
          <ac:spMkLst>
            <pc:docMk/>
            <pc:sldMk cId="4181408065" sldId="341"/>
            <ac:spMk id="5" creationId="{FBE4CEC1-120D-4C17-8DA9-F23538C2BCA1}"/>
          </ac:spMkLst>
        </pc:spChg>
        <pc:spChg chg="add mod">
          <ac:chgData name="#BRYAN ONG SHAO EN#" userId="167fbdd3-631a-4a06-9c67-c0d20b902add" providerId="ADAL" clId="{8E549C43-1306-4F43-B2B0-63AF12C62204}" dt="2022-04-24T09:32:57.633" v="2322" actId="1076"/>
          <ac:spMkLst>
            <pc:docMk/>
            <pc:sldMk cId="4181408065" sldId="341"/>
            <ac:spMk id="11" creationId="{9C264BB2-D4AC-4973-8BAA-75127BD69AFA}"/>
          </ac:spMkLst>
        </pc:spChg>
        <pc:spChg chg="add mod">
          <ac:chgData name="#BRYAN ONG SHAO EN#" userId="167fbdd3-631a-4a06-9c67-c0d20b902add" providerId="ADAL" clId="{8E549C43-1306-4F43-B2B0-63AF12C62204}" dt="2022-04-24T09:33:02.664" v="2323" actId="1076"/>
          <ac:spMkLst>
            <pc:docMk/>
            <pc:sldMk cId="4181408065" sldId="341"/>
            <ac:spMk id="13" creationId="{7CAE9B04-91C5-49D3-A47C-8627E3E3116C}"/>
          </ac:spMkLst>
        </pc:spChg>
        <pc:spChg chg="add mod">
          <ac:chgData name="#BRYAN ONG SHAO EN#" userId="167fbdd3-631a-4a06-9c67-c0d20b902add" providerId="ADAL" clId="{8E549C43-1306-4F43-B2B0-63AF12C62204}" dt="2022-04-24T09:41:13.203" v="2389" actId="14100"/>
          <ac:spMkLst>
            <pc:docMk/>
            <pc:sldMk cId="4181408065" sldId="341"/>
            <ac:spMk id="14" creationId="{2403FB52-DED9-43E5-B195-FF20FCA1750B}"/>
          </ac:spMkLst>
        </pc:spChg>
        <pc:spChg chg="mod">
          <ac:chgData name="#BRYAN ONG SHAO EN#" userId="167fbdd3-631a-4a06-9c67-c0d20b902add" providerId="ADAL" clId="{8E549C43-1306-4F43-B2B0-63AF12C62204}" dt="2022-04-24T09:21:51.710" v="2195" actId="20577"/>
          <ac:spMkLst>
            <pc:docMk/>
            <pc:sldMk cId="4181408065" sldId="341"/>
            <ac:spMk id="15" creationId="{85A0AA28-9D40-4712-A93A-D275D662FA28}"/>
          </ac:spMkLst>
        </pc:spChg>
        <pc:spChg chg="del">
          <ac:chgData name="#BRYAN ONG SHAO EN#" userId="167fbdd3-631a-4a06-9c67-c0d20b902add" providerId="ADAL" clId="{8E549C43-1306-4F43-B2B0-63AF12C62204}" dt="2022-04-24T09:21:54.267" v="2196" actId="478"/>
          <ac:spMkLst>
            <pc:docMk/>
            <pc:sldMk cId="4181408065" sldId="341"/>
            <ac:spMk id="17" creationId="{DFC42D1F-759A-4202-B994-26F01D9EDF93}"/>
          </ac:spMkLst>
        </pc:spChg>
        <pc:spChg chg="add mod">
          <ac:chgData name="#BRYAN ONG SHAO EN#" userId="167fbdd3-631a-4a06-9c67-c0d20b902add" providerId="ADAL" clId="{8E549C43-1306-4F43-B2B0-63AF12C62204}" dt="2022-04-24T09:41:19.475" v="2393" actId="1076"/>
          <ac:spMkLst>
            <pc:docMk/>
            <pc:sldMk cId="4181408065" sldId="341"/>
            <ac:spMk id="19" creationId="{865C065F-76BC-4AB6-B2AF-4E13DF8F20CD}"/>
          </ac:spMkLst>
        </pc:spChg>
        <pc:spChg chg="add mod">
          <ac:chgData name="#BRYAN ONG SHAO EN#" userId="167fbdd3-631a-4a06-9c67-c0d20b902add" providerId="ADAL" clId="{8E549C43-1306-4F43-B2B0-63AF12C62204}" dt="2022-04-24T09:41:25.478" v="2396" actId="20577"/>
          <ac:spMkLst>
            <pc:docMk/>
            <pc:sldMk cId="4181408065" sldId="341"/>
            <ac:spMk id="20" creationId="{B632EC98-9DFC-4331-B7DF-E2D6AE996082}"/>
          </ac:spMkLst>
        </pc:spChg>
        <pc:picChg chg="add mod modCrop">
          <ac:chgData name="#BRYAN ONG SHAO EN#" userId="167fbdd3-631a-4a06-9c67-c0d20b902add" providerId="ADAL" clId="{8E549C43-1306-4F43-B2B0-63AF12C62204}" dt="2022-04-24T09:32:57.633" v="2322" actId="1076"/>
          <ac:picMkLst>
            <pc:docMk/>
            <pc:sldMk cId="4181408065" sldId="341"/>
            <ac:picMk id="3" creationId="{F0B8039D-8A96-40D8-B9A2-CC432B7BEB30}"/>
          </ac:picMkLst>
        </pc:picChg>
        <pc:picChg chg="add mod ord modCrop">
          <ac:chgData name="#BRYAN ONG SHAO EN#" userId="167fbdd3-631a-4a06-9c67-c0d20b902add" providerId="ADAL" clId="{8E549C43-1306-4F43-B2B0-63AF12C62204}" dt="2022-04-24T09:32:57.633" v="2322" actId="1076"/>
          <ac:picMkLst>
            <pc:docMk/>
            <pc:sldMk cId="4181408065" sldId="341"/>
            <ac:picMk id="6" creationId="{F19C32F1-1873-4F5D-B658-EC7AC45CA5FB}"/>
          </ac:picMkLst>
        </pc:picChg>
        <pc:picChg chg="add mod modCrop">
          <ac:chgData name="#BRYAN ONG SHAO EN#" userId="167fbdd3-631a-4a06-9c67-c0d20b902add" providerId="ADAL" clId="{8E549C43-1306-4F43-B2B0-63AF12C62204}" dt="2022-04-24T09:41:00.721" v="2385" actId="1076"/>
          <ac:picMkLst>
            <pc:docMk/>
            <pc:sldMk cId="4181408065" sldId="341"/>
            <ac:picMk id="12" creationId="{4407112C-FB92-4702-9DE7-26F740BFC0DB}"/>
          </ac:picMkLst>
        </pc:picChg>
      </pc:sldChg>
      <pc:sldChg chg="delSp modSp add del mod modTransition">
        <pc:chgData name="#BRYAN ONG SHAO EN#" userId="167fbdd3-631a-4a06-9c67-c0d20b902add" providerId="ADAL" clId="{8E549C43-1306-4F43-B2B0-63AF12C62204}" dt="2022-04-24T09:27:58.363" v="2227" actId="47"/>
        <pc:sldMkLst>
          <pc:docMk/>
          <pc:sldMk cId="2220612319" sldId="347"/>
        </pc:sldMkLst>
        <pc:picChg chg="del mod modCrop">
          <ac:chgData name="#BRYAN ONG SHAO EN#" userId="167fbdd3-631a-4a06-9c67-c0d20b902add" providerId="ADAL" clId="{8E549C43-1306-4F43-B2B0-63AF12C62204}" dt="2022-04-24T09:27:53.931" v="2225" actId="478"/>
          <ac:picMkLst>
            <pc:docMk/>
            <pc:sldMk cId="2220612319" sldId="347"/>
            <ac:picMk id="3" creationId="{F0B8039D-8A96-40D8-B9A2-CC432B7BEB30}"/>
          </ac:picMkLst>
        </pc:picChg>
        <pc:picChg chg="del mod modCrop">
          <ac:chgData name="#BRYAN ONG SHAO EN#" userId="167fbdd3-631a-4a06-9c67-c0d20b902add" providerId="ADAL" clId="{8E549C43-1306-4F43-B2B0-63AF12C62204}" dt="2022-04-24T09:27:53.931" v="2225" actId="478"/>
          <ac:picMkLst>
            <pc:docMk/>
            <pc:sldMk cId="2220612319" sldId="347"/>
            <ac:picMk id="6" creationId="{F19C32F1-1873-4F5D-B658-EC7AC45CA5FB}"/>
          </ac:picMkLst>
        </pc:picChg>
      </pc:sldChg>
      <pc:sldChg chg="addSp delSp modSp add del mod">
        <pc:chgData name="#BRYAN ONG SHAO EN#" userId="167fbdd3-631a-4a06-9c67-c0d20b902add" providerId="ADAL" clId="{8E549C43-1306-4F43-B2B0-63AF12C62204}" dt="2022-04-24T10:08:26.724" v="2611" actId="47"/>
        <pc:sldMkLst>
          <pc:docMk/>
          <pc:sldMk cId="3957500371" sldId="348"/>
        </pc:sldMkLst>
        <pc:spChg chg="add del mod">
          <ac:chgData name="#BRYAN ONG SHAO EN#" userId="167fbdd3-631a-4a06-9c67-c0d20b902add" providerId="ADAL" clId="{8E549C43-1306-4F43-B2B0-63AF12C62204}" dt="2022-04-24T10:02:00.902" v="2480"/>
          <ac:spMkLst>
            <pc:docMk/>
            <pc:sldMk cId="3957500371" sldId="348"/>
            <ac:spMk id="7" creationId="{23DCDD8A-05FA-4BFB-BCA3-3C9C4E23287D}"/>
          </ac:spMkLst>
        </pc:spChg>
        <pc:spChg chg="add del mod">
          <ac:chgData name="#BRYAN ONG SHAO EN#" userId="167fbdd3-631a-4a06-9c67-c0d20b902add" providerId="ADAL" clId="{8E549C43-1306-4F43-B2B0-63AF12C62204}" dt="2022-04-24T10:02:00.902" v="2480"/>
          <ac:spMkLst>
            <pc:docMk/>
            <pc:sldMk cId="3957500371" sldId="348"/>
            <ac:spMk id="8" creationId="{D3004AA9-AFE3-4CD0-903A-879DC1A7E7B9}"/>
          </ac:spMkLst>
        </pc:spChg>
        <pc:spChg chg="add del mod">
          <ac:chgData name="#BRYAN ONG SHAO EN#" userId="167fbdd3-631a-4a06-9c67-c0d20b902add" providerId="ADAL" clId="{8E549C43-1306-4F43-B2B0-63AF12C62204}" dt="2022-04-24T10:02:00.902" v="2480"/>
          <ac:spMkLst>
            <pc:docMk/>
            <pc:sldMk cId="3957500371" sldId="348"/>
            <ac:spMk id="9" creationId="{D7124D17-7037-4397-A9D8-09C59CEF0C62}"/>
          </ac:spMkLst>
        </pc:spChg>
        <pc:spChg chg="add del mod">
          <ac:chgData name="#BRYAN ONG SHAO EN#" userId="167fbdd3-631a-4a06-9c67-c0d20b902add" providerId="ADAL" clId="{8E549C43-1306-4F43-B2B0-63AF12C62204}" dt="2022-04-24T10:02:00.902" v="2480"/>
          <ac:spMkLst>
            <pc:docMk/>
            <pc:sldMk cId="3957500371" sldId="348"/>
            <ac:spMk id="10" creationId="{A0177B48-7EF4-4ACF-9D17-E364ECB75C20}"/>
          </ac:spMkLst>
        </pc:spChg>
        <pc:spChg chg="add del mod">
          <ac:chgData name="#BRYAN ONG SHAO EN#" userId="167fbdd3-631a-4a06-9c67-c0d20b902add" providerId="ADAL" clId="{8E549C43-1306-4F43-B2B0-63AF12C62204}" dt="2022-04-24T10:02:00.902" v="2480"/>
          <ac:spMkLst>
            <pc:docMk/>
            <pc:sldMk cId="3957500371" sldId="348"/>
            <ac:spMk id="11" creationId="{CB7F8321-FEA1-4222-9231-FD5DA114C3A0}"/>
          </ac:spMkLst>
        </pc:spChg>
        <pc:spChg chg="add del mod">
          <ac:chgData name="#BRYAN ONG SHAO EN#" userId="167fbdd3-631a-4a06-9c67-c0d20b902add" providerId="ADAL" clId="{8E549C43-1306-4F43-B2B0-63AF12C62204}" dt="2022-04-24T10:02:00.902" v="2480"/>
          <ac:spMkLst>
            <pc:docMk/>
            <pc:sldMk cId="3957500371" sldId="348"/>
            <ac:spMk id="12" creationId="{AFA303E3-0623-42D8-BF39-5A4D3DDC0ECF}"/>
          </ac:spMkLst>
        </pc:spChg>
        <pc:picChg chg="mod">
          <ac:chgData name="#BRYAN ONG SHAO EN#" userId="167fbdd3-631a-4a06-9c67-c0d20b902add" providerId="ADAL" clId="{8E549C43-1306-4F43-B2B0-63AF12C62204}" dt="2022-04-24T09:29:19.227" v="2230" actId="14826"/>
          <ac:picMkLst>
            <pc:docMk/>
            <pc:sldMk cId="3957500371" sldId="348"/>
            <ac:picMk id="3" creationId="{F0B8039D-8A96-40D8-B9A2-CC432B7BEB30}"/>
          </ac:picMkLst>
        </pc:picChg>
        <pc:picChg chg="mod">
          <ac:chgData name="#BRYAN ONG SHAO EN#" userId="167fbdd3-631a-4a06-9c67-c0d20b902add" providerId="ADAL" clId="{8E549C43-1306-4F43-B2B0-63AF12C62204}" dt="2022-04-24T09:28:32.197" v="2228" actId="14826"/>
          <ac:picMkLst>
            <pc:docMk/>
            <pc:sldMk cId="3957500371" sldId="348"/>
            <ac:picMk id="6" creationId="{F19C32F1-1873-4F5D-B658-EC7AC45CA5FB}"/>
          </ac:picMkLst>
        </pc:picChg>
      </pc:sldChg>
      <pc:sldChg chg="addSp delSp modSp add mod modTransition modNotesTx">
        <pc:chgData name="#BRYAN ONG SHAO EN#" userId="167fbdd3-631a-4a06-9c67-c0d20b902add" providerId="ADAL" clId="{8E549C43-1306-4F43-B2B0-63AF12C62204}" dt="2022-04-24T15:10:30.109" v="6436" actId="20577"/>
        <pc:sldMkLst>
          <pc:docMk/>
          <pc:sldMk cId="790686128" sldId="349"/>
        </pc:sldMkLst>
        <pc:spChg chg="add mod topLvl">
          <ac:chgData name="#BRYAN ONG SHAO EN#" userId="167fbdd3-631a-4a06-9c67-c0d20b902add" providerId="ADAL" clId="{8E549C43-1306-4F43-B2B0-63AF12C62204}" dt="2022-04-24T10:08:37.069" v="2612" actId="207"/>
          <ac:spMkLst>
            <pc:docMk/>
            <pc:sldMk cId="790686128" sldId="349"/>
            <ac:spMk id="2" creationId="{6DF030FB-9AC4-46FE-93F1-E68DAD93E181}"/>
          </ac:spMkLst>
        </pc:spChg>
        <pc:spChg chg="mod">
          <ac:chgData name="#BRYAN ONG SHAO EN#" userId="167fbdd3-631a-4a06-9c67-c0d20b902add" providerId="ADAL" clId="{8E549C43-1306-4F43-B2B0-63AF12C62204}" dt="2022-04-24T09:47:09.192" v="2456" actId="1076"/>
          <ac:spMkLst>
            <pc:docMk/>
            <pc:sldMk cId="790686128" sldId="349"/>
            <ac:spMk id="11" creationId="{9C264BB2-D4AC-4973-8BAA-75127BD69AFA}"/>
          </ac:spMkLst>
        </pc:spChg>
        <pc:spChg chg="mod">
          <ac:chgData name="#BRYAN ONG SHAO EN#" userId="167fbdd3-631a-4a06-9c67-c0d20b902add" providerId="ADAL" clId="{8E549C43-1306-4F43-B2B0-63AF12C62204}" dt="2022-04-24T09:47:09.192" v="2456" actId="1076"/>
          <ac:spMkLst>
            <pc:docMk/>
            <pc:sldMk cId="790686128" sldId="349"/>
            <ac:spMk id="13" creationId="{7CAE9B04-91C5-49D3-A47C-8627E3E3116C}"/>
          </ac:spMkLst>
        </pc:spChg>
        <pc:spChg chg="add mod topLvl">
          <ac:chgData name="#BRYAN ONG SHAO EN#" userId="167fbdd3-631a-4a06-9c67-c0d20b902add" providerId="ADAL" clId="{8E549C43-1306-4F43-B2B0-63AF12C62204}" dt="2022-04-24T10:09:04.087" v="2615" actId="207"/>
          <ac:spMkLst>
            <pc:docMk/>
            <pc:sldMk cId="790686128" sldId="349"/>
            <ac:spMk id="19" creationId="{ECBFBF21-4E13-4A34-A564-44B6D60C3B1A}"/>
          </ac:spMkLst>
        </pc:spChg>
        <pc:spChg chg="add mod topLvl">
          <ac:chgData name="#BRYAN ONG SHAO EN#" userId="167fbdd3-631a-4a06-9c67-c0d20b902add" providerId="ADAL" clId="{8E549C43-1306-4F43-B2B0-63AF12C62204}" dt="2022-04-24T09:46:38.090" v="2455" actId="1076"/>
          <ac:spMkLst>
            <pc:docMk/>
            <pc:sldMk cId="790686128" sldId="349"/>
            <ac:spMk id="20" creationId="{167E2E8E-9AA0-4C9A-9E4D-B60D0AFD4145}"/>
          </ac:spMkLst>
        </pc:spChg>
        <pc:spChg chg="add mod">
          <ac:chgData name="#BRYAN ONG SHAO EN#" userId="167fbdd3-631a-4a06-9c67-c0d20b902add" providerId="ADAL" clId="{8E549C43-1306-4F43-B2B0-63AF12C62204}" dt="2022-04-24T09:47:09.192" v="2456" actId="1076"/>
          <ac:spMkLst>
            <pc:docMk/>
            <pc:sldMk cId="790686128" sldId="349"/>
            <ac:spMk id="21" creationId="{29418E33-59AA-4A03-9FBC-A8783CB65891}"/>
          </ac:spMkLst>
        </pc:spChg>
        <pc:spChg chg="add mod">
          <ac:chgData name="#BRYAN ONG SHAO EN#" userId="167fbdd3-631a-4a06-9c67-c0d20b902add" providerId="ADAL" clId="{8E549C43-1306-4F43-B2B0-63AF12C62204}" dt="2022-04-24T09:47:09.192" v="2456" actId="1076"/>
          <ac:spMkLst>
            <pc:docMk/>
            <pc:sldMk cId="790686128" sldId="349"/>
            <ac:spMk id="22" creationId="{A381ABE9-011F-41AC-96EE-12E66903A351}"/>
          </ac:spMkLst>
        </pc:spChg>
        <pc:spChg chg="add mod">
          <ac:chgData name="#BRYAN ONG SHAO EN#" userId="167fbdd3-631a-4a06-9c67-c0d20b902add" providerId="ADAL" clId="{8E549C43-1306-4F43-B2B0-63AF12C62204}" dt="2022-04-24T09:47:09.192" v="2456" actId="1076"/>
          <ac:spMkLst>
            <pc:docMk/>
            <pc:sldMk cId="790686128" sldId="349"/>
            <ac:spMk id="23" creationId="{A8F422B4-A80C-4866-B5C2-3320914FA06E}"/>
          </ac:spMkLst>
        </pc:spChg>
        <pc:spChg chg="add mod">
          <ac:chgData name="#BRYAN ONG SHAO EN#" userId="167fbdd3-631a-4a06-9c67-c0d20b902add" providerId="ADAL" clId="{8E549C43-1306-4F43-B2B0-63AF12C62204}" dt="2022-04-24T09:46:38.090" v="2455" actId="1076"/>
          <ac:spMkLst>
            <pc:docMk/>
            <pc:sldMk cId="790686128" sldId="349"/>
            <ac:spMk id="24" creationId="{34947AC3-1701-4777-AE71-8012790033E0}"/>
          </ac:spMkLst>
        </pc:spChg>
        <pc:grpChg chg="add del mod">
          <ac:chgData name="#BRYAN ONG SHAO EN#" userId="167fbdd3-631a-4a06-9c67-c0d20b902add" providerId="ADAL" clId="{8E549C43-1306-4F43-B2B0-63AF12C62204}" dt="2022-04-24T09:45:05.364" v="2439" actId="165"/>
          <ac:grpSpMkLst>
            <pc:docMk/>
            <pc:sldMk cId="790686128" sldId="349"/>
            <ac:grpSpMk id="4" creationId="{AE55FDB8-33E4-4AC5-96C1-FD46D940A803}"/>
          </ac:grpSpMkLst>
        </pc:grpChg>
        <pc:picChg chg="mod">
          <ac:chgData name="#BRYAN ONG SHAO EN#" userId="167fbdd3-631a-4a06-9c67-c0d20b902add" providerId="ADAL" clId="{8E549C43-1306-4F43-B2B0-63AF12C62204}" dt="2022-04-24T09:47:09.192" v="2456" actId="1076"/>
          <ac:picMkLst>
            <pc:docMk/>
            <pc:sldMk cId="790686128" sldId="349"/>
            <ac:picMk id="3" creationId="{F0B8039D-8A96-40D8-B9A2-CC432B7BEB30}"/>
          </ac:picMkLst>
        </pc:picChg>
        <pc:picChg chg="mod">
          <ac:chgData name="#BRYAN ONG SHAO EN#" userId="167fbdd3-631a-4a06-9c67-c0d20b902add" providerId="ADAL" clId="{8E549C43-1306-4F43-B2B0-63AF12C62204}" dt="2022-04-24T09:47:09.192" v="2456" actId="1076"/>
          <ac:picMkLst>
            <pc:docMk/>
            <pc:sldMk cId="790686128" sldId="349"/>
            <ac:picMk id="6" creationId="{F19C32F1-1873-4F5D-B658-EC7AC45CA5FB}"/>
          </ac:picMkLst>
        </pc:picChg>
        <pc:picChg chg="add mod modCrop">
          <ac:chgData name="#BRYAN ONG SHAO EN#" userId="167fbdd3-631a-4a06-9c67-c0d20b902add" providerId="ADAL" clId="{8E549C43-1306-4F43-B2B0-63AF12C62204}" dt="2022-04-24T09:47:09.192" v="2456" actId="1076"/>
          <ac:picMkLst>
            <pc:docMk/>
            <pc:sldMk cId="790686128" sldId="349"/>
            <ac:picMk id="10" creationId="{3359D364-7784-4EF0-B8DB-0BDFD26AB57D}"/>
          </ac:picMkLst>
        </pc:picChg>
        <pc:picChg chg="mod">
          <ac:chgData name="#BRYAN ONG SHAO EN#" userId="167fbdd3-631a-4a06-9c67-c0d20b902add" providerId="ADAL" clId="{8E549C43-1306-4F43-B2B0-63AF12C62204}" dt="2022-04-24T09:47:09.192" v="2456" actId="1076"/>
          <ac:picMkLst>
            <pc:docMk/>
            <pc:sldMk cId="790686128" sldId="349"/>
            <ac:picMk id="12" creationId="{4407112C-FB92-4702-9DE7-26F740BFC0DB}"/>
          </ac:picMkLst>
        </pc:picChg>
        <pc:picChg chg="add mod modCrop">
          <ac:chgData name="#BRYAN ONG SHAO EN#" userId="167fbdd3-631a-4a06-9c67-c0d20b902add" providerId="ADAL" clId="{8E549C43-1306-4F43-B2B0-63AF12C62204}" dt="2022-04-24T09:47:09.192" v="2456" actId="1076"/>
          <ac:picMkLst>
            <pc:docMk/>
            <pc:sldMk cId="790686128" sldId="349"/>
            <ac:picMk id="14" creationId="{4AFFD97C-9A66-486E-BEF8-F5026ACC09D7}"/>
          </ac:picMkLst>
        </pc:picChg>
        <pc:picChg chg="add mod modCrop">
          <ac:chgData name="#BRYAN ONG SHAO EN#" userId="167fbdd3-631a-4a06-9c67-c0d20b902add" providerId="ADAL" clId="{8E549C43-1306-4F43-B2B0-63AF12C62204}" dt="2022-04-24T09:47:09.192" v="2456" actId="1076"/>
          <ac:picMkLst>
            <pc:docMk/>
            <pc:sldMk cId="790686128" sldId="349"/>
            <ac:picMk id="17" creationId="{5DC914B3-76B3-4C1A-B1FE-50B9A040D40F}"/>
          </ac:picMkLst>
        </pc:picChg>
      </pc:sldChg>
      <pc:sldChg chg="addSp delSp modSp add mod modNotesTx">
        <pc:chgData name="#BRYAN ONG SHAO EN#" userId="167fbdd3-631a-4a06-9c67-c0d20b902add" providerId="ADAL" clId="{8E549C43-1306-4F43-B2B0-63AF12C62204}" dt="2022-04-24T15:13:33.109" v="7315" actId="20577"/>
        <pc:sldMkLst>
          <pc:docMk/>
          <pc:sldMk cId="1863379395" sldId="355"/>
        </pc:sldMkLst>
        <pc:spChg chg="add mod">
          <ac:chgData name="#BRYAN ONG SHAO EN#" userId="167fbdd3-631a-4a06-9c67-c0d20b902add" providerId="ADAL" clId="{8E549C43-1306-4F43-B2B0-63AF12C62204}" dt="2022-04-24T10:02:25.165" v="2486" actId="1076"/>
          <ac:spMkLst>
            <pc:docMk/>
            <pc:sldMk cId="1863379395" sldId="355"/>
            <ac:spMk id="13" creationId="{E74EA551-8479-4864-847D-32B14985EDE5}"/>
          </ac:spMkLst>
        </pc:spChg>
        <pc:spChg chg="add mod">
          <ac:chgData name="#BRYAN ONG SHAO EN#" userId="167fbdd3-631a-4a06-9c67-c0d20b902add" providerId="ADAL" clId="{8E549C43-1306-4F43-B2B0-63AF12C62204}" dt="2022-04-24T10:02:21.250" v="2485" actId="1076"/>
          <ac:spMkLst>
            <pc:docMk/>
            <pc:sldMk cId="1863379395" sldId="355"/>
            <ac:spMk id="14" creationId="{246AA87F-D50F-481A-8402-C59396BF8FAE}"/>
          </ac:spMkLst>
        </pc:spChg>
        <pc:spChg chg="mod">
          <ac:chgData name="#BRYAN ONG SHAO EN#" userId="167fbdd3-631a-4a06-9c67-c0d20b902add" providerId="ADAL" clId="{8E549C43-1306-4F43-B2B0-63AF12C62204}" dt="2022-04-24T14:52:42.834" v="3932" actId="20577"/>
          <ac:spMkLst>
            <pc:docMk/>
            <pc:sldMk cId="1863379395" sldId="355"/>
            <ac:spMk id="15" creationId="{85A0AA28-9D40-4712-A93A-D275D662FA28}"/>
          </ac:spMkLst>
        </pc:spChg>
        <pc:spChg chg="add mod">
          <ac:chgData name="#BRYAN ONG SHAO EN#" userId="167fbdd3-631a-4a06-9c67-c0d20b902add" providerId="ADAL" clId="{8E549C43-1306-4F43-B2B0-63AF12C62204}" dt="2022-04-24T10:09:23.980" v="2622" actId="207"/>
          <ac:spMkLst>
            <pc:docMk/>
            <pc:sldMk cId="1863379395" sldId="355"/>
            <ac:spMk id="17" creationId="{49E5A91B-7A4C-4D20-86C5-FBAD32D91F4B}"/>
          </ac:spMkLst>
        </pc:spChg>
        <pc:spChg chg="add mod">
          <ac:chgData name="#BRYAN ONG SHAO EN#" userId="167fbdd3-631a-4a06-9c67-c0d20b902add" providerId="ADAL" clId="{8E549C43-1306-4F43-B2B0-63AF12C62204}" dt="2022-04-24T10:09:27.330" v="2623" actId="207"/>
          <ac:spMkLst>
            <pc:docMk/>
            <pc:sldMk cId="1863379395" sldId="355"/>
            <ac:spMk id="19" creationId="{A25F9FB6-CADA-4BDD-ABA5-B4FF6A919B21}"/>
          </ac:spMkLst>
        </pc:spChg>
        <pc:spChg chg="add mod">
          <ac:chgData name="#BRYAN ONG SHAO EN#" userId="167fbdd3-631a-4a06-9c67-c0d20b902add" providerId="ADAL" clId="{8E549C43-1306-4F43-B2B0-63AF12C62204}" dt="2022-04-24T10:09:20.086" v="2621" actId="14100"/>
          <ac:spMkLst>
            <pc:docMk/>
            <pc:sldMk cId="1863379395" sldId="355"/>
            <ac:spMk id="20" creationId="{9C63EDB4-7536-4B9B-9E2D-93D1662B4379}"/>
          </ac:spMkLst>
        </pc:spChg>
        <pc:spChg chg="add mod">
          <ac:chgData name="#BRYAN ONG SHAO EN#" userId="167fbdd3-631a-4a06-9c67-c0d20b902add" providerId="ADAL" clId="{8E549C43-1306-4F43-B2B0-63AF12C62204}" dt="2022-04-24T10:09:12.397" v="2620" actId="20577"/>
          <ac:spMkLst>
            <pc:docMk/>
            <pc:sldMk cId="1863379395" sldId="355"/>
            <ac:spMk id="21" creationId="{F4A080EF-4FBC-4157-A466-B75D7AA63BBF}"/>
          </ac:spMkLst>
        </pc:spChg>
        <pc:picChg chg="del">
          <ac:chgData name="#BRYAN ONG SHAO EN#" userId="167fbdd3-631a-4a06-9c67-c0d20b902add" providerId="ADAL" clId="{8E549C43-1306-4F43-B2B0-63AF12C62204}" dt="2022-04-24T10:00:48.397" v="2459" actId="478"/>
          <ac:picMkLst>
            <pc:docMk/>
            <pc:sldMk cId="1863379395" sldId="355"/>
            <ac:picMk id="3" creationId="{F0B8039D-8A96-40D8-B9A2-CC432B7BEB30}"/>
          </ac:picMkLst>
        </pc:picChg>
        <pc:picChg chg="add mod">
          <ac:chgData name="#BRYAN ONG SHAO EN#" userId="167fbdd3-631a-4a06-9c67-c0d20b902add" providerId="ADAL" clId="{8E549C43-1306-4F43-B2B0-63AF12C62204}" dt="2022-04-24T10:05:04.854" v="2517" actId="1076"/>
          <ac:picMkLst>
            <pc:docMk/>
            <pc:sldMk cId="1863379395" sldId="355"/>
            <ac:picMk id="4" creationId="{EA3D60BA-F13F-40B5-B1AD-A35CAAE7D1A9}"/>
          </ac:picMkLst>
        </pc:picChg>
        <pc:picChg chg="del">
          <ac:chgData name="#BRYAN ONG SHAO EN#" userId="167fbdd3-631a-4a06-9c67-c0d20b902add" providerId="ADAL" clId="{8E549C43-1306-4F43-B2B0-63AF12C62204}" dt="2022-04-24T10:00:45.536" v="2458" actId="478"/>
          <ac:picMkLst>
            <pc:docMk/>
            <pc:sldMk cId="1863379395" sldId="355"/>
            <ac:picMk id="6" creationId="{F19C32F1-1873-4F5D-B658-EC7AC45CA5FB}"/>
          </ac:picMkLst>
        </pc:picChg>
        <pc:picChg chg="add mod">
          <ac:chgData name="#BRYAN ONG SHAO EN#" userId="167fbdd3-631a-4a06-9c67-c0d20b902add" providerId="ADAL" clId="{8E549C43-1306-4F43-B2B0-63AF12C62204}" dt="2022-04-24T10:05:04.854" v="2517" actId="1076"/>
          <ac:picMkLst>
            <pc:docMk/>
            <pc:sldMk cId="1863379395" sldId="355"/>
            <ac:picMk id="7" creationId="{91B3CC6C-27CD-45D2-8BA7-AECEA3C4CBD7}"/>
          </ac:picMkLst>
        </pc:picChg>
        <pc:picChg chg="add mod">
          <ac:chgData name="#BRYAN ONG SHAO EN#" userId="167fbdd3-631a-4a06-9c67-c0d20b902add" providerId="ADAL" clId="{8E549C43-1306-4F43-B2B0-63AF12C62204}" dt="2022-04-24T10:04:29.093" v="2512" actId="1076"/>
          <ac:picMkLst>
            <pc:docMk/>
            <pc:sldMk cId="1863379395" sldId="355"/>
            <ac:picMk id="11" creationId="{F0C1A9B5-14CC-475C-8ADE-D21017546096}"/>
          </ac:picMkLst>
        </pc:picChg>
        <pc:cxnChg chg="add mod">
          <ac:chgData name="#BRYAN ONG SHAO EN#" userId="167fbdd3-631a-4a06-9c67-c0d20b902add" providerId="ADAL" clId="{8E549C43-1306-4F43-B2B0-63AF12C62204}" dt="2022-04-24T10:05:08.820" v="2519" actId="1076"/>
          <ac:cxnSpMkLst>
            <pc:docMk/>
            <pc:sldMk cId="1863379395" sldId="355"/>
            <ac:cxnSpMk id="12" creationId="{242EAC81-AE47-4C04-91FE-45DD8B9FDB4F}"/>
          </ac:cxnSpMkLst>
        </pc:cxnChg>
      </pc:sldChg>
      <pc:sldChg chg="addSp delSp modSp add mod modNotesTx">
        <pc:chgData name="#BRYAN ONG SHAO EN#" userId="167fbdd3-631a-4a06-9c67-c0d20b902add" providerId="ADAL" clId="{8E549C43-1306-4F43-B2B0-63AF12C62204}" dt="2022-04-24T15:49:28.230" v="10421" actId="20577"/>
        <pc:sldMkLst>
          <pc:docMk/>
          <pc:sldMk cId="2379049414" sldId="356"/>
        </pc:sldMkLst>
        <pc:spChg chg="mod">
          <ac:chgData name="#BRYAN ONG SHAO EN#" userId="167fbdd3-631a-4a06-9c67-c0d20b902add" providerId="ADAL" clId="{8E549C43-1306-4F43-B2B0-63AF12C62204}" dt="2022-04-24T10:10:13.952" v="2630" actId="20577"/>
          <ac:spMkLst>
            <pc:docMk/>
            <pc:sldMk cId="2379049414" sldId="356"/>
            <ac:spMk id="15" creationId="{85A0AA28-9D40-4712-A93A-D275D662FA28}"/>
          </ac:spMkLst>
        </pc:spChg>
        <pc:spChg chg="del">
          <ac:chgData name="#BRYAN ONG SHAO EN#" userId="167fbdd3-631a-4a06-9c67-c0d20b902add" providerId="ADAL" clId="{8E549C43-1306-4F43-B2B0-63AF12C62204}" dt="2022-04-24T10:09:39.002" v="2624" actId="478"/>
          <ac:spMkLst>
            <pc:docMk/>
            <pc:sldMk cId="2379049414" sldId="356"/>
            <ac:spMk id="17" creationId="{49E5A91B-7A4C-4D20-86C5-FBAD32D91F4B}"/>
          </ac:spMkLst>
        </pc:spChg>
        <pc:spChg chg="del">
          <ac:chgData name="#BRYAN ONG SHAO EN#" userId="167fbdd3-631a-4a06-9c67-c0d20b902add" providerId="ADAL" clId="{8E549C43-1306-4F43-B2B0-63AF12C62204}" dt="2022-04-24T10:09:39.002" v="2624" actId="478"/>
          <ac:spMkLst>
            <pc:docMk/>
            <pc:sldMk cId="2379049414" sldId="356"/>
            <ac:spMk id="19" creationId="{A25F9FB6-CADA-4BDD-ABA5-B4FF6A919B21}"/>
          </ac:spMkLst>
        </pc:spChg>
        <pc:spChg chg="add mod">
          <ac:chgData name="#BRYAN ONG SHAO EN#" userId="167fbdd3-631a-4a06-9c67-c0d20b902add" providerId="ADAL" clId="{8E549C43-1306-4F43-B2B0-63AF12C62204}" dt="2022-04-24T10:09:39.340" v="2625"/>
          <ac:spMkLst>
            <pc:docMk/>
            <pc:sldMk cId="2379049414" sldId="356"/>
            <ac:spMk id="22" creationId="{3CD4AD11-6E14-4484-B274-513728D733E8}"/>
          </ac:spMkLst>
        </pc:spChg>
        <pc:spChg chg="add mod">
          <ac:chgData name="#BRYAN ONG SHAO EN#" userId="167fbdd3-631a-4a06-9c67-c0d20b902add" providerId="ADAL" clId="{8E549C43-1306-4F43-B2B0-63AF12C62204}" dt="2022-04-24T10:09:39.340" v="2625"/>
          <ac:spMkLst>
            <pc:docMk/>
            <pc:sldMk cId="2379049414" sldId="356"/>
            <ac:spMk id="23" creationId="{7C5F2994-8F07-4AB7-AF68-50BCF7F1FD89}"/>
          </ac:spMkLst>
        </pc:spChg>
        <pc:picChg chg="add mod">
          <ac:chgData name="#BRYAN ONG SHAO EN#" userId="167fbdd3-631a-4a06-9c67-c0d20b902add" providerId="ADAL" clId="{8E549C43-1306-4F43-B2B0-63AF12C62204}" dt="2022-04-24T12:00:53.918" v="2643" actId="14100"/>
          <ac:picMkLst>
            <pc:docMk/>
            <pc:sldMk cId="2379049414" sldId="356"/>
            <ac:picMk id="3" creationId="{1665ACF5-C057-44D2-BC74-6FF2D75BCD3D}"/>
          </ac:picMkLst>
        </pc:picChg>
        <pc:picChg chg="del">
          <ac:chgData name="#BRYAN ONG SHAO EN#" userId="167fbdd3-631a-4a06-9c67-c0d20b902add" providerId="ADAL" clId="{8E549C43-1306-4F43-B2B0-63AF12C62204}" dt="2022-04-24T12:00:43.327" v="2640" actId="478"/>
          <ac:picMkLst>
            <pc:docMk/>
            <pc:sldMk cId="2379049414" sldId="356"/>
            <ac:picMk id="4" creationId="{EA3D60BA-F13F-40B5-B1AD-A35CAAE7D1A9}"/>
          </ac:picMkLst>
        </pc:picChg>
        <pc:picChg chg="add del mod">
          <ac:chgData name="#BRYAN ONG SHAO EN#" userId="167fbdd3-631a-4a06-9c67-c0d20b902add" providerId="ADAL" clId="{8E549C43-1306-4F43-B2B0-63AF12C62204}" dt="2022-04-24T12:00:41.120" v="2639" actId="478"/>
          <ac:picMkLst>
            <pc:docMk/>
            <pc:sldMk cId="2379049414" sldId="356"/>
            <ac:picMk id="11" creationId="{F0C1A9B5-14CC-475C-8ADE-D21017546096}"/>
          </ac:picMkLst>
        </pc:picChg>
      </pc:sldChg>
      <pc:sldChg chg="addSp delSp modSp add mod modNotesTx">
        <pc:chgData name="#BRYAN ONG SHAO EN#" userId="167fbdd3-631a-4a06-9c67-c0d20b902add" providerId="ADAL" clId="{8E549C43-1306-4F43-B2B0-63AF12C62204}" dt="2022-04-24T15:21:28.276" v="9029" actId="20577"/>
        <pc:sldMkLst>
          <pc:docMk/>
          <pc:sldMk cId="2155964689" sldId="357"/>
        </pc:sldMkLst>
        <pc:spChg chg="mod">
          <ac:chgData name="#BRYAN ONG SHAO EN#" userId="167fbdd3-631a-4a06-9c67-c0d20b902add" providerId="ADAL" clId="{8E549C43-1306-4F43-B2B0-63AF12C62204}" dt="2022-04-24T10:10:10.471" v="2629" actId="20577"/>
          <ac:spMkLst>
            <pc:docMk/>
            <pc:sldMk cId="2155964689" sldId="357"/>
            <ac:spMk id="15" creationId="{85A0AA28-9D40-4712-A93A-D275D662FA28}"/>
          </ac:spMkLst>
        </pc:spChg>
        <pc:picChg chg="add del mod">
          <ac:chgData name="#BRYAN ONG SHAO EN#" userId="167fbdd3-631a-4a06-9c67-c0d20b902add" providerId="ADAL" clId="{8E549C43-1306-4F43-B2B0-63AF12C62204}" dt="2022-04-24T12:11:24.769" v="2770" actId="478"/>
          <ac:picMkLst>
            <pc:docMk/>
            <pc:sldMk cId="2155964689" sldId="357"/>
            <ac:picMk id="3" creationId="{68EC5151-C6CB-473D-A25B-9A8151059F69}"/>
          </ac:picMkLst>
        </pc:picChg>
        <pc:picChg chg="del">
          <ac:chgData name="#BRYAN ONG SHAO EN#" userId="167fbdd3-631a-4a06-9c67-c0d20b902add" providerId="ADAL" clId="{8E549C43-1306-4F43-B2B0-63AF12C62204}" dt="2022-04-24T11:58:21.956" v="2634" actId="478"/>
          <ac:picMkLst>
            <pc:docMk/>
            <pc:sldMk cId="2155964689" sldId="357"/>
            <ac:picMk id="4" creationId="{EA3D60BA-F13F-40B5-B1AD-A35CAAE7D1A9}"/>
          </ac:picMkLst>
        </pc:picChg>
        <pc:picChg chg="add mod">
          <ac:chgData name="#BRYAN ONG SHAO EN#" userId="167fbdd3-631a-4a06-9c67-c0d20b902add" providerId="ADAL" clId="{8E549C43-1306-4F43-B2B0-63AF12C62204}" dt="2022-04-24T12:11:31.363" v="2773" actId="14100"/>
          <ac:picMkLst>
            <pc:docMk/>
            <pc:sldMk cId="2155964689" sldId="357"/>
            <ac:picMk id="6" creationId="{A3471AD7-745A-47C3-B45D-60BFEA7F4350}"/>
          </ac:picMkLst>
        </pc:picChg>
        <pc:picChg chg="mod">
          <ac:chgData name="#BRYAN ONG SHAO EN#" userId="167fbdd3-631a-4a06-9c67-c0d20b902add" providerId="ADAL" clId="{8E549C43-1306-4F43-B2B0-63AF12C62204}" dt="2022-04-24T10:10:55.018" v="2633" actId="14826"/>
          <ac:picMkLst>
            <pc:docMk/>
            <pc:sldMk cId="2155964689" sldId="357"/>
            <ac:picMk id="11" creationId="{F0C1A9B5-14CC-475C-8ADE-D21017546096}"/>
          </ac:picMkLst>
        </pc:picChg>
      </pc:sldChg>
      <pc:sldChg chg="modSp add mod modNotesTx">
        <pc:chgData name="#BRYAN ONG SHAO EN#" userId="167fbdd3-631a-4a06-9c67-c0d20b902add" providerId="ADAL" clId="{8E549C43-1306-4F43-B2B0-63AF12C62204}" dt="2022-04-24T15:24:17.175" v="9831" actId="20577"/>
        <pc:sldMkLst>
          <pc:docMk/>
          <pc:sldMk cId="409338031" sldId="358"/>
        </pc:sldMkLst>
        <pc:spChg chg="mod">
          <ac:chgData name="#BRYAN ONG SHAO EN#" userId="167fbdd3-631a-4a06-9c67-c0d20b902add" providerId="ADAL" clId="{8E549C43-1306-4F43-B2B0-63AF12C62204}" dt="2022-04-24T14:54:38.581" v="3989"/>
          <ac:spMkLst>
            <pc:docMk/>
            <pc:sldMk cId="409338031" sldId="358"/>
            <ac:spMk id="4" creationId="{2E56CB02-5BB8-4149-B461-9D6E97B8D97F}"/>
          </ac:spMkLst>
        </pc:spChg>
      </pc:sldChg>
      <pc:sldChg chg="modSp add mod modTransition modNotesTx">
        <pc:chgData name="#BRYAN ONG SHAO EN#" userId="167fbdd3-631a-4a06-9c67-c0d20b902add" providerId="ADAL" clId="{8E549C43-1306-4F43-B2B0-63AF12C62204}" dt="2022-04-24T15:23:18.337" v="9598" actId="20577"/>
        <pc:sldMkLst>
          <pc:docMk/>
          <pc:sldMk cId="1651412" sldId="359"/>
        </pc:sldMkLst>
        <pc:spChg chg="mod">
          <ac:chgData name="#BRYAN ONG SHAO EN#" userId="167fbdd3-631a-4a06-9c67-c0d20b902add" providerId="ADAL" clId="{8E549C43-1306-4F43-B2B0-63AF12C62204}" dt="2022-04-24T14:54:29.670" v="3985" actId="20577"/>
          <ac:spMkLst>
            <pc:docMk/>
            <pc:sldMk cId="1651412" sldId="359"/>
            <ac:spMk id="4" creationId="{2E56CB02-5BB8-4149-B461-9D6E97B8D97F}"/>
          </ac:spMkLst>
        </pc:spChg>
        <pc:picChg chg="mod">
          <ac:chgData name="#BRYAN ONG SHAO EN#" userId="167fbdd3-631a-4a06-9c67-c0d20b902add" providerId="ADAL" clId="{8E549C43-1306-4F43-B2B0-63AF12C62204}" dt="2022-04-24T14:55:29.191" v="4008" actId="18131"/>
          <ac:picMkLst>
            <pc:docMk/>
            <pc:sldMk cId="1651412" sldId="359"/>
            <ac:picMk id="5122" creationId="{6BE1298B-2FBF-47AE-B649-486E6023BEB6}"/>
          </ac:picMkLst>
        </pc:picChg>
      </pc:sldChg>
      <pc:sldChg chg="addSp delSp modSp add mod ord modNotesTx">
        <pc:chgData name="#BRYAN ONG SHAO EN#" userId="167fbdd3-631a-4a06-9c67-c0d20b902add" providerId="ADAL" clId="{8E549C43-1306-4F43-B2B0-63AF12C62204}" dt="2022-04-24T15:25:49.916" v="10174" actId="20577"/>
        <pc:sldMkLst>
          <pc:docMk/>
          <pc:sldMk cId="2442010553" sldId="360"/>
        </pc:sldMkLst>
        <pc:spChg chg="mod">
          <ac:chgData name="#BRYAN ONG SHAO EN#" userId="167fbdd3-631a-4a06-9c67-c0d20b902add" providerId="ADAL" clId="{8E549C43-1306-4F43-B2B0-63AF12C62204}" dt="2022-04-24T14:41:56.545" v="3496" actId="1076"/>
          <ac:spMkLst>
            <pc:docMk/>
            <pc:sldMk cId="2442010553" sldId="360"/>
            <ac:spMk id="2" creationId="{57F09A74-1CB6-40E6-95C3-3179AF9B858E}"/>
          </ac:spMkLst>
        </pc:spChg>
        <pc:spChg chg="mod">
          <ac:chgData name="#BRYAN ONG SHAO EN#" userId="167fbdd3-631a-4a06-9c67-c0d20b902add" providerId="ADAL" clId="{8E549C43-1306-4F43-B2B0-63AF12C62204}" dt="2022-04-24T13:22:14.960" v="3434" actId="1076"/>
          <ac:spMkLst>
            <pc:docMk/>
            <pc:sldMk cId="2442010553" sldId="360"/>
            <ac:spMk id="4" creationId="{2E56CB02-5BB8-4149-B461-9D6E97B8D97F}"/>
          </ac:spMkLst>
        </pc:spChg>
        <pc:spChg chg="add del mod">
          <ac:chgData name="#BRYAN ONG SHAO EN#" userId="167fbdd3-631a-4a06-9c67-c0d20b902add" providerId="ADAL" clId="{8E549C43-1306-4F43-B2B0-63AF12C62204}" dt="2022-04-24T12:58:19.168" v="3244" actId="478"/>
          <ac:spMkLst>
            <pc:docMk/>
            <pc:sldMk cId="2442010553" sldId="360"/>
            <ac:spMk id="6" creationId="{B23F79A2-09F0-4ED2-A1A9-CBBD35477247}"/>
          </ac:spMkLst>
        </pc:spChg>
        <pc:spChg chg="add mod">
          <ac:chgData name="#BRYAN ONG SHAO EN#" userId="167fbdd3-631a-4a06-9c67-c0d20b902add" providerId="ADAL" clId="{8E549C43-1306-4F43-B2B0-63AF12C62204}" dt="2022-04-24T14:56:00.115" v="4017" actId="1076"/>
          <ac:spMkLst>
            <pc:docMk/>
            <pc:sldMk cId="2442010553" sldId="360"/>
            <ac:spMk id="8" creationId="{C263EC15-C8B1-4E48-B90E-9F957F5474A4}"/>
          </ac:spMkLst>
        </pc:spChg>
        <pc:spChg chg="add mod">
          <ac:chgData name="#BRYAN ONG SHAO EN#" userId="167fbdd3-631a-4a06-9c67-c0d20b902add" providerId="ADAL" clId="{8E549C43-1306-4F43-B2B0-63AF12C62204}" dt="2022-04-24T14:41:37.870" v="3487" actId="1076"/>
          <ac:spMkLst>
            <pc:docMk/>
            <pc:sldMk cId="2442010553" sldId="360"/>
            <ac:spMk id="10" creationId="{4D04C2E4-6778-4D94-B4B5-22CF10819C97}"/>
          </ac:spMkLst>
        </pc:spChg>
        <pc:spChg chg="add del mod">
          <ac:chgData name="#BRYAN ONG SHAO EN#" userId="167fbdd3-631a-4a06-9c67-c0d20b902add" providerId="ADAL" clId="{8E549C43-1306-4F43-B2B0-63AF12C62204}" dt="2022-04-24T14:41:42.768" v="3491"/>
          <ac:spMkLst>
            <pc:docMk/>
            <pc:sldMk cId="2442010553" sldId="360"/>
            <ac:spMk id="12" creationId="{EA3EA7A4-1BA1-41EA-8D52-3F205198A8AC}"/>
          </ac:spMkLst>
        </pc:spChg>
        <pc:spChg chg="add del mod">
          <ac:chgData name="#BRYAN ONG SHAO EN#" userId="167fbdd3-631a-4a06-9c67-c0d20b902add" providerId="ADAL" clId="{8E549C43-1306-4F43-B2B0-63AF12C62204}" dt="2022-04-24T14:41:48.613" v="3493"/>
          <ac:spMkLst>
            <pc:docMk/>
            <pc:sldMk cId="2442010553" sldId="360"/>
            <ac:spMk id="13" creationId="{D38D4EC8-978D-4AB5-B871-2B4585105328}"/>
          </ac:spMkLst>
        </pc:spChg>
        <pc:picChg chg="del">
          <ac:chgData name="#BRYAN ONG SHAO EN#" userId="167fbdd3-631a-4a06-9c67-c0d20b902add" providerId="ADAL" clId="{8E549C43-1306-4F43-B2B0-63AF12C62204}" dt="2022-04-24T12:39:21.801" v="3025" actId="478"/>
          <ac:picMkLst>
            <pc:docMk/>
            <pc:sldMk cId="2442010553" sldId="360"/>
            <ac:picMk id="7" creationId="{B0DA5929-E084-4E2E-9508-2758CA1FAE7A}"/>
          </ac:picMkLst>
        </pc:picChg>
        <pc:picChg chg="del">
          <ac:chgData name="#BRYAN ONG SHAO EN#" userId="167fbdd3-631a-4a06-9c67-c0d20b902add" providerId="ADAL" clId="{8E549C43-1306-4F43-B2B0-63AF12C62204}" dt="2022-04-24T12:39:21.801" v="3025" actId="478"/>
          <ac:picMkLst>
            <pc:docMk/>
            <pc:sldMk cId="2442010553" sldId="360"/>
            <ac:picMk id="9" creationId="{67F3ACCF-7E6A-48D7-86F4-0E4A719D8F40}"/>
          </ac:picMkLst>
        </pc:picChg>
        <pc:picChg chg="del">
          <ac:chgData name="#BRYAN ONG SHAO EN#" userId="167fbdd3-631a-4a06-9c67-c0d20b902add" providerId="ADAL" clId="{8E549C43-1306-4F43-B2B0-63AF12C62204}" dt="2022-04-24T12:39:21.801" v="3025" actId="478"/>
          <ac:picMkLst>
            <pc:docMk/>
            <pc:sldMk cId="2442010553" sldId="360"/>
            <ac:picMk id="11" creationId="{A8C41BF7-ADB1-4EEE-A619-AB12CE4446CE}"/>
          </ac:picMkLst>
        </pc:picChg>
        <pc:picChg chg="add mod">
          <ac:chgData name="#BRYAN ONG SHAO EN#" userId="167fbdd3-631a-4a06-9c67-c0d20b902add" providerId="ADAL" clId="{8E549C43-1306-4F43-B2B0-63AF12C62204}" dt="2022-04-24T14:56:17.809" v="4025" actId="1076"/>
          <ac:picMkLst>
            <pc:docMk/>
            <pc:sldMk cId="2442010553" sldId="360"/>
            <ac:picMk id="10248" creationId="{D30F5A86-FD77-4C89-BEF3-59EB47180347}"/>
          </ac:picMkLst>
        </pc:picChg>
      </pc:sldChg>
      <pc:sldChg chg="delSp add del mod ord">
        <pc:chgData name="#BRYAN ONG SHAO EN#" userId="167fbdd3-631a-4a06-9c67-c0d20b902add" providerId="ADAL" clId="{8E549C43-1306-4F43-B2B0-63AF12C62204}" dt="2022-04-24T14:57:27.882" v="4026" actId="47"/>
        <pc:sldMkLst>
          <pc:docMk/>
          <pc:sldMk cId="4293674211" sldId="366"/>
        </pc:sldMkLst>
        <pc:spChg chg="del">
          <ac:chgData name="#BRYAN ONG SHAO EN#" userId="167fbdd3-631a-4a06-9c67-c0d20b902add" providerId="ADAL" clId="{8E549C43-1306-4F43-B2B0-63AF12C62204}" dt="2022-04-24T13:40:16.375" v="3439" actId="478"/>
          <ac:spMkLst>
            <pc:docMk/>
            <pc:sldMk cId="4293674211" sldId="366"/>
            <ac:spMk id="8" creationId="{C263EC15-C8B1-4E48-B90E-9F957F5474A4}"/>
          </ac:spMkLst>
        </pc:spChg>
      </pc:sldChg>
      <pc:sldChg chg="addSp delSp modSp add del mod">
        <pc:chgData name="#BRYAN ONG SHAO EN#" userId="167fbdd3-631a-4a06-9c67-c0d20b902add" providerId="ADAL" clId="{8E549C43-1306-4F43-B2B0-63AF12C62204}" dt="2022-04-24T14:57:31.100" v="4027" actId="47"/>
        <pc:sldMkLst>
          <pc:docMk/>
          <pc:sldMk cId="2975487951" sldId="384"/>
        </pc:sldMkLst>
        <pc:graphicFrameChg chg="del">
          <ac:chgData name="#BRYAN ONG SHAO EN#" userId="167fbdd3-631a-4a06-9c67-c0d20b902add" providerId="ADAL" clId="{8E549C43-1306-4F43-B2B0-63AF12C62204}" dt="2022-04-24T14:36:11.744" v="3465" actId="478"/>
          <ac:graphicFrameMkLst>
            <pc:docMk/>
            <pc:sldMk cId="2975487951" sldId="384"/>
            <ac:graphicFrameMk id="5" creationId="{99E5481B-09C0-4B03-A2A0-A4AE59C3B22A}"/>
          </ac:graphicFrameMkLst>
        </pc:graphicFrameChg>
        <pc:picChg chg="add mod modCrop">
          <ac:chgData name="#BRYAN ONG SHAO EN#" userId="167fbdd3-631a-4a06-9c67-c0d20b902add" providerId="ADAL" clId="{8E549C43-1306-4F43-B2B0-63AF12C62204}" dt="2022-04-24T14:38:09.356" v="3470" actId="732"/>
          <ac:picMkLst>
            <pc:docMk/>
            <pc:sldMk cId="2975487951" sldId="384"/>
            <ac:picMk id="8" creationId="{84DC3733-0C3D-4D80-8FDC-A04ECF5B05E5}"/>
          </ac:picMkLst>
        </pc:picChg>
        <pc:picChg chg="add mod">
          <ac:chgData name="#BRYAN ONG SHAO EN#" userId="167fbdd3-631a-4a06-9c67-c0d20b902add" providerId="ADAL" clId="{8E549C43-1306-4F43-B2B0-63AF12C62204}" dt="2022-04-24T14:38:30.748" v="3476" actId="1076"/>
          <ac:picMkLst>
            <pc:docMk/>
            <pc:sldMk cId="2975487951" sldId="384"/>
            <ac:picMk id="10" creationId="{4CC7732B-110D-4AFA-8780-2E866D014D80}"/>
          </ac:picMkLst>
        </pc:picChg>
      </pc:sldChg>
    </pc:docChg>
  </pc:docChgLst>
  <pc:docChgLst>
    <pc:chgData name="#TONG MIN, GRACE#" userId="1fc15da9-354d-4451-bc46-935d687e1c4d" providerId="ADAL" clId="{0643184D-064B-4DFE-89FC-00B57174FEBA}"/>
    <pc:docChg chg="undo redo custSel addSld delSld modSld sldOrd modMainMaster addSection delSection modSection">
      <pc:chgData name="#TONG MIN, GRACE#" userId="1fc15da9-354d-4451-bc46-935d687e1c4d" providerId="ADAL" clId="{0643184D-064B-4DFE-89FC-00B57174FEBA}" dt="2022-04-24T15:48:12.596" v="10883" actId="20577"/>
      <pc:docMkLst>
        <pc:docMk/>
      </pc:docMkLst>
      <pc:sldChg chg="modNotesTx">
        <pc:chgData name="#TONG MIN, GRACE#" userId="1fc15da9-354d-4451-bc46-935d687e1c4d" providerId="ADAL" clId="{0643184D-064B-4DFE-89FC-00B57174FEBA}" dt="2022-04-24T15:48:12.596" v="10883" actId="20577"/>
        <pc:sldMkLst>
          <pc:docMk/>
          <pc:sldMk cId="3301462760" sldId="256"/>
        </pc:sldMkLst>
      </pc:sldChg>
      <pc:sldChg chg="addSp delSp modSp del mod modShow">
        <pc:chgData name="#TONG MIN, GRACE#" userId="1fc15da9-354d-4451-bc46-935d687e1c4d" providerId="ADAL" clId="{0643184D-064B-4DFE-89FC-00B57174FEBA}" dt="2022-04-24T15:05:22.966" v="7756" actId="47"/>
        <pc:sldMkLst>
          <pc:docMk/>
          <pc:sldMk cId="584966952" sldId="264"/>
        </pc:sldMkLst>
        <pc:spChg chg="mod">
          <ac:chgData name="#TONG MIN, GRACE#" userId="1fc15da9-354d-4451-bc46-935d687e1c4d" providerId="ADAL" clId="{0643184D-064B-4DFE-89FC-00B57174FEBA}" dt="2022-04-24T10:27:04.704" v="2430" actId="1076"/>
          <ac:spMkLst>
            <pc:docMk/>
            <pc:sldMk cId="584966952" sldId="264"/>
            <ac:spMk id="2" creationId="{C1417B5B-A60C-4B89-B8D8-BFC6B98A8DF7}"/>
          </ac:spMkLst>
        </pc:spChg>
        <pc:spChg chg="mod">
          <ac:chgData name="#TONG MIN, GRACE#" userId="1fc15da9-354d-4451-bc46-935d687e1c4d" providerId="ADAL" clId="{0643184D-064B-4DFE-89FC-00B57174FEBA}" dt="2022-04-24T12:35:50.760" v="2952" actId="255"/>
          <ac:spMkLst>
            <pc:docMk/>
            <pc:sldMk cId="584966952" sldId="264"/>
            <ac:spMk id="3" creationId="{077FC7E9-0F10-4541-A091-B8EF199EF67D}"/>
          </ac:spMkLst>
        </pc:spChg>
        <pc:spChg chg="del mod">
          <ac:chgData name="#TONG MIN, GRACE#" userId="1fc15da9-354d-4451-bc46-935d687e1c4d" providerId="ADAL" clId="{0643184D-064B-4DFE-89FC-00B57174FEBA}" dt="2022-04-24T13:37:00.455" v="4205" actId="478"/>
          <ac:spMkLst>
            <pc:docMk/>
            <pc:sldMk cId="584966952" sldId="264"/>
            <ac:spMk id="5" creationId="{AC83DD9E-3B7A-476A-BC88-6D996D60E1E2}"/>
          </ac:spMkLst>
        </pc:spChg>
        <pc:spChg chg="add del mod ord">
          <ac:chgData name="#TONG MIN, GRACE#" userId="1fc15da9-354d-4451-bc46-935d687e1c4d" providerId="ADAL" clId="{0643184D-064B-4DFE-89FC-00B57174FEBA}" dt="2022-04-24T09:47:05.878" v="2413" actId="21"/>
          <ac:spMkLst>
            <pc:docMk/>
            <pc:sldMk cId="584966952" sldId="264"/>
            <ac:spMk id="10" creationId="{C93B528E-A4A6-4888-9D00-1F45C1E14661}"/>
          </ac:spMkLst>
        </pc:spChg>
        <pc:spChg chg="add mod">
          <ac:chgData name="#TONG MIN, GRACE#" userId="1fc15da9-354d-4451-bc46-935d687e1c4d" providerId="ADAL" clId="{0643184D-064B-4DFE-89FC-00B57174FEBA}" dt="2022-04-24T10:54:58.971" v="2638" actId="20577"/>
          <ac:spMkLst>
            <pc:docMk/>
            <pc:sldMk cId="584966952" sldId="264"/>
            <ac:spMk id="11" creationId="{D3AA3483-834F-4673-9809-937B80F19DB0}"/>
          </ac:spMkLst>
        </pc:spChg>
        <pc:spChg chg="add del mod ord">
          <ac:chgData name="#TONG MIN, GRACE#" userId="1fc15da9-354d-4451-bc46-935d687e1c4d" providerId="ADAL" clId="{0643184D-064B-4DFE-89FC-00B57174FEBA}" dt="2022-04-24T09:47:05.878" v="2413" actId="21"/>
          <ac:spMkLst>
            <pc:docMk/>
            <pc:sldMk cId="584966952" sldId="264"/>
            <ac:spMk id="13" creationId="{F8D3FF91-2A7C-4557-A246-C7F2B20F195D}"/>
          </ac:spMkLst>
        </pc:spChg>
        <pc:spChg chg="add del mod">
          <ac:chgData name="#TONG MIN, GRACE#" userId="1fc15da9-354d-4451-bc46-935d687e1c4d" providerId="ADAL" clId="{0643184D-064B-4DFE-89FC-00B57174FEBA}" dt="2022-04-24T09:47:05.878" v="2413" actId="21"/>
          <ac:spMkLst>
            <pc:docMk/>
            <pc:sldMk cId="584966952" sldId="264"/>
            <ac:spMk id="15" creationId="{B12DB7E0-7527-46FA-B40B-5D03820D3418}"/>
          </ac:spMkLst>
        </pc:spChg>
        <pc:spChg chg="add del mod">
          <ac:chgData name="#TONG MIN, GRACE#" userId="1fc15da9-354d-4451-bc46-935d687e1c4d" providerId="ADAL" clId="{0643184D-064B-4DFE-89FC-00B57174FEBA}" dt="2022-04-24T09:47:05.878" v="2413" actId="21"/>
          <ac:spMkLst>
            <pc:docMk/>
            <pc:sldMk cId="584966952" sldId="264"/>
            <ac:spMk id="17" creationId="{B24446C8-D7E0-495D-B57A-74FB468DD2A2}"/>
          </ac:spMkLst>
        </pc:spChg>
        <pc:spChg chg="add del mod">
          <ac:chgData name="#TONG MIN, GRACE#" userId="1fc15da9-354d-4451-bc46-935d687e1c4d" providerId="ADAL" clId="{0643184D-064B-4DFE-89FC-00B57174FEBA}" dt="2022-04-24T09:47:05.878" v="2413" actId="21"/>
          <ac:spMkLst>
            <pc:docMk/>
            <pc:sldMk cId="584966952" sldId="264"/>
            <ac:spMk id="19" creationId="{BA3BAEE4-4135-4746-9BF1-C08EC1320653}"/>
          </ac:spMkLst>
        </pc:spChg>
        <pc:spChg chg="add mod">
          <ac:chgData name="#TONG MIN, GRACE#" userId="1fc15da9-354d-4451-bc46-935d687e1c4d" providerId="ADAL" clId="{0643184D-064B-4DFE-89FC-00B57174FEBA}" dt="2022-04-24T12:39:58.848" v="3233" actId="1076"/>
          <ac:spMkLst>
            <pc:docMk/>
            <pc:sldMk cId="584966952" sldId="264"/>
            <ac:spMk id="22" creationId="{D58260E3-2400-410B-9FE5-E11DFD377C48}"/>
          </ac:spMkLst>
        </pc:spChg>
        <pc:spChg chg="add mod">
          <ac:chgData name="#TONG MIN, GRACE#" userId="1fc15da9-354d-4451-bc46-935d687e1c4d" providerId="ADAL" clId="{0643184D-064B-4DFE-89FC-00B57174FEBA}" dt="2022-04-24T12:40:09.913" v="3237" actId="1076"/>
          <ac:spMkLst>
            <pc:docMk/>
            <pc:sldMk cId="584966952" sldId="264"/>
            <ac:spMk id="23" creationId="{2DDA72C0-8680-4686-8B49-ABB295EA0444}"/>
          </ac:spMkLst>
        </pc:spChg>
        <pc:spChg chg="add mod">
          <ac:chgData name="#TONG MIN, GRACE#" userId="1fc15da9-354d-4451-bc46-935d687e1c4d" providerId="ADAL" clId="{0643184D-064B-4DFE-89FC-00B57174FEBA}" dt="2022-04-24T12:40:23.810" v="3240" actId="1076"/>
          <ac:spMkLst>
            <pc:docMk/>
            <pc:sldMk cId="584966952" sldId="264"/>
            <ac:spMk id="24" creationId="{4FD722EB-FCD4-4B06-A2DB-F117E805602B}"/>
          </ac:spMkLst>
        </pc:spChg>
        <pc:picChg chg="add del mod">
          <ac:chgData name="#TONG MIN, GRACE#" userId="1fc15da9-354d-4451-bc46-935d687e1c4d" providerId="ADAL" clId="{0643184D-064B-4DFE-89FC-00B57174FEBA}" dt="2022-04-24T09:36:27.411" v="2277" actId="478"/>
          <ac:picMkLst>
            <pc:docMk/>
            <pc:sldMk cId="584966952" sldId="264"/>
            <ac:picMk id="7" creationId="{44007B09-32C7-4EA6-9DC3-D2870D30C8AD}"/>
          </ac:picMkLst>
        </pc:picChg>
        <pc:picChg chg="add del mod">
          <ac:chgData name="#TONG MIN, GRACE#" userId="1fc15da9-354d-4451-bc46-935d687e1c4d" providerId="ADAL" clId="{0643184D-064B-4DFE-89FC-00B57174FEBA}" dt="2022-04-24T09:39:18.835" v="2312" actId="478"/>
          <ac:picMkLst>
            <pc:docMk/>
            <pc:sldMk cId="584966952" sldId="264"/>
            <ac:picMk id="9" creationId="{73413883-7D5C-484E-95C1-4C9D88D06A88}"/>
          </ac:picMkLst>
        </pc:picChg>
        <pc:picChg chg="add del mod">
          <ac:chgData name="#TONG MIN, GRACE#" userId="1fc15da9-354d-4451-bc46-935d687e1c4d" providerId="ADAL" clId="{0643184D-064B-4DFE-89FC-00B57174FEBA}" dt="2022-04-24T09:47:05.878" v="2413" actId="21"/>
          <ac:picMkLst>
            <pc:docMk/>
            <pc:sldMk cId="584966952" sldId="264"/>
            <ac:picMk id="16386" creationId="{0F3D1F7B-3D33-406A-AF3E-94B576F9B5B3}"/>
          </ac:picMkLst>
        </pc:picChg>
        <pc:picChg chg="add del mod">
          <ac:chgData name="#TONG MIN, GRACE#" userId="1fc15da9-354d-4451-bc46-935d687e1c4d" providerId="ADAL" clId="{0643184D-064B-4DFE-89FC-00B57174FEBA}" dt="2022-04-24T09:47:05.878" v="2413" actId="21"/>
          <ac:picMkLst>
            <pc:docMk/>
            <pc:sldMk cId="584966952" sldId="264"/>
            <ac:picMk id="16388" creationId="{01F03A53-7929-4D1F-BC8E-7544DD47E0EB}"/>
          </ac:picMkLst>
        </pc:picChg>
        <pc:picChg chg="add del mod">
          <ac:chgData name="#TONG MIN, GRACE#" userId="1fc15da9-354d-4451-bc46-935d687e1c4d" providerId="ADAL" clId="{0643184D-064B-4DFE-89FC-00B57174FEBA}" dt="2022-04-24T09:47:05.878" v="2413" actId="21"/>
          <ac:picMkLst>
            <pc:docMk/>
            <pc:sldMk cId="584966952" sldId="264"/>
            <ac:picMk id="16390" creationId="{6E99E01E-E9C5-49BB-AAC4-F19A17F712A9}"/>
          </ac:picMkLst>
        </pc:picChg>
        <pc:picChg chg="add del mod">
          <ac:chgData name="#TONG MIN, GRACE#" userId="1fc15da9-354d-4451-bc46-935d687e1c4d" providerId="ADAL" clId="{0643184D-064B-4DFE-89FC-00B57174FEBA}" dt="2022-04-24T09:47:05.878" v="2413" actId="21"/>
          <ac:picMkLst>
            <pc:docMk/>
            <pc:sldMk cId="584966952" sldId="264"/>
            <ac:picMk id="16392" creationId="{5548D9E4-BA5F-49DA-B6E3-9772B632AE9C}"/>
          </ac:picMkLst>
        </pc:picChg>
        <pc:picChg chg="add del mod">
          <ac:chgData name="#TONG MIN, GRACE#" userId="1fc15da9-354d-4451-bc46-935d687e1c4d" providerId="ADAL" clId="{0643184D-064B-4DFE-89FC-00B57174FEBA}" dt="2022-04-24T09:47:05.878" v="2413" actId="21"/>
          <ac:picMkLst>
            <pc:docMk/>
            <pc:sldMk cId="584966952" sldId="264"/>
            <ac:picMk id="16394" creationId="{3B564D3A-4208-4D20-8966-6200AAF0E5A4}"/>
          </ac:picMkLst>
        </pc:picChg>
        <pc:picChg chg="add del mod">
          <ac:chgData name="#TONG MIN, GRACE#" userId="1fc15da9-354d-4451-bc46-935d687e1c4d" providerId="ADAL" clId="{0643184D-064B-4DFE-89FC-00B57174FEBA}" dt="2022-04-24T09:47:05.878" v="2413" actId="21"/>
          <ac:picMkLst>
            <pc:docMk/>
            <pc:sldMk cId="584966952" sldId="264"/>
            <ac:picMk id="16396" creationId="{CD26460E-8CB9-43C4-9951-69C4C1B0EADB}"/>
          </ac:picMkLst>
        </pc:picChg>
      </pc:sldChg>
      <pc:sldChg chg="modSp mod">
        <pc:chgData name="#TONG MIN, GRACE#" userId="1fc15da9-354d-4451-bc46-935d687e1c4d" providerId="ADAL" clId="{0643184D-064B-4DFE-89FC-00B57174FEBA}" dt="2022-04-23T05:54:00.800" v="96" actId="20577"/>
        <pc:sldMkLst>
          <pc:docMk/>
          <pc:sldMk cId="1166824632" sldId="265"/>
        </pc:sldMkLst>
        <pc:spChg chg="mod">
          <ac:chgData name="#TONG MIN, GRACE#" userId="1fc15da9-354d-4451-bc46-935d687e1c4d" providerId="ADAL" clId="{0643184D-064B-4DFE-89FC-00B57174FEBA}" dt="2022-04-23T05:54:00.800" v="96" actId="20577"/>
          <ac:spMkLst>
            <pc:docMk/>
            <pc:sldMk cId="1166824632" sldId="265"/>
            <ac:spMk id="6" creationId="{1B9D0385-8ACC-404A-930A-D96656B344B7}"/>
          </ac:spMkLst>
        </pc:spChg>
      </pc:sldChg>
      <pc:sldChg chg="modSp mod modShow">
        <pc:chgData name="#TONG MIN, GRACE#" userId="1fc15da9-354d-4451-bc46-935d687e1c4d" providerId="ADAL" clId="{0643184D-064B-4DFE-89FC-00B57174FEBA}" dt="2022-04-24T15:34:11.931" v="10208" actId="729"/>
        <pc:sldMkLst>
          <pc:docMk/>
          <pc:sldMk cId="1648549580" sldId="269"/>
        </pc:sldMkLst>
        <pc:spChg chg="mod">
          <ac:chgData name="#TONG MIN, GRACE#" userId="1fc15da9-354d-4451-bc46-935d687e1c4d" providerId="ADAL" clId="{0643184D-064B-4DFE-89FC-00B57174FEBA}" dt="2022-04-23T06:50:36.575" v="1061" actId="20577"/>
          <ac:spMkLst>
            <pc:docMk/>
            <pc:sldMk cId="1648549580" sldId="269"/>
            <ac:spMk id="5" creationId="{2BF2D9E9-0E7C-4845-B30B-241D7F89435A}"/>
          </ac:spMkLst>
        </pc:spChg>
      </pc:sldChg>
      <pc:sldChg chg="modNotesTx">
        <pc:chgData name="#TONG MIN, GRACE#" userId="1fc15da9-354d-4451-bc46-935d687e1c4d" providerId="ADAL" clId="{0643184D-064B-4DFE-89FC-00B57174FEBA}" dt="2022-04-24T15:37:13.410" v="10879" actId="20577"/>
        <pc:sldMkLst>
          <pc:docMk/>
          <pc:sldMk cId="2985802559" sldId="270"/>
        </pc:sldMkLst>
      </pc:sldChg>
      <pc:sldChg chg="addSp delSp modSp add mod ord modClrScheme chgLayout">
        <pc:chgData name="#TONG MIN, GRACE#" userId="1fc15da9-354d-4451-bc46-935d687e1c4d" providerId="ADAL" clId="{0643184D-064B-4DFE-89FC-00B57174FEBA}" dt="2022-04-24T07:02:42.033" v="1699"/>
        <pc:sldMkLst>
          <pc:docMk/>
          <pc:sldMk cId="2250810082" sldId="272"/>
        </pc:sldMkLst>
        <pc:spChg chg="add mod ord">
          <ac:chgData name="#TONG MIN, GRACE#" userId="1fc15da9-354d-4451-bc46-935d687e1c4d" providerId="ADAL" clId="{0643184D-064B-4DFE-89FC-00B57174FEBA}" dt="2022-04-24T06:53:40.031" v="1522" actId="700"/>
          <ac:spMkLst>
            <pc:docMk/>
            <pc:sldMk cId="2250810082" sldId="272"/>
            <ac:spMk id="2" creationId="{000F9B03-A202-4118-A4E4-14C351284B0C}"/>
          </ac:spMkLst>
        </pc:spChg>
        <pc:spChg chg="mod ord">
          <ac:chgData name="#TONG MIN, GRACE#" userId="1fc15da9-354d-4451-bc46-935d687e1c4d" providerId="ADAL" clId="{0643184D-064B-4DFE-89FC-00B57174FEBA}" dt="2022-04-24T06:53:40.031" v="1522" actId="700"/>
          <ac:spMkLst>
            <pc:docMk/>
            <pc:sldMk cId="2250810082" sldId="272"/>
            <ac:spMk id="3" creationId="{41660B60-EAFF-411B-8251-F3E8A80A39D0}"/>
          </ac:spMkLst>
        </pc:spChg>
        <pc:spChg chg="add mod ord">
          <ac:chgData name="#TONG MIN, GRACE#" userId="1fc15da9-354d-4451-bc46-935d687e1c4d" providerId="ADAL" clId="{0643184D-064B-4DFE-89FC-00B57174FEBA}" dt="2022-04-24T06:53:40.031" v="1522" actId="700"/>
          <ac:spMkLst>
            <pc:docMk/>
            <pc:sldMk cId="2250810082" sldId="272"/>
            <ac:spMk id="4" creationId="{0E657C17-3C32-4448-A23F-08E487743252}"/>
          </ac:spMkLst>
        </pc:spChg>
        <pc:spChg chg="mod">
          <ac:chgData name="#TONG MIN, GRACE#" userId="1fc15da9-354d-4451-bc46-935d687e1c4d" providerId="ADAL" clId="{0643184D-064B-4DFE-89FC-00B57174FEBA}" dt="2022-04-24T07:00:00.415" v="1609" actId="207"/>
          <ac:spMkLst>
            <pc:docMk/>
            <pc:sldMk cId="2250810082" sldId="272"/>
            <ac:spMk id="5" creationId="{9A5A998A-558B-4BF7-928D-4B7628B129A9}"/>
          </ac:spMkLst>
        </pc:spChg>
        <pc:spChg chg="mod">
          <ac:chgData name="#TONG MIN, GRACE#" userId="1fc15da9-354d-4451-bc46-935d687e1c4d" providerId="ADAL" clId="{0643184D-064B-4DFE-89FC-00B57174FEBA}" dt="2022-04-24T07:00:04.555" v="1610" actId="207"/>
          <ac:spMkLst>
            <pc:docMk/>
            <pc:sldMk cId="2250810082" sldId="272"/>
            <ac:spMk id="6" creationId="{F15E1E8A-D634-4B32-82E7-0BDC6E851BC0}"/>
          </ac:spMkLst>
        </pc:spChg>
        <pc:spChg chg="del">
          <ac:chgData name="#TONG MIN, GRACE#" userId="1fc15da9-354d-4451-bc46-935d687e1c4d" providerId="ADAL" clId="{0643184D-064B-4DFE-89FC-00B57174FEBA}" dt="2022-04-24T06:53:40.031" v="1522" actId="700"/>
          <ac:spMkLst>
            <pc:docMk/>
            <pc:sldMk cId="2250810082" sldId="272"/>
            <ac:spMk id="9" creationId="{29E8BAD6-3E6C-4B2D-A074-4C44A0EB03AE}"/>
          </ac:spMkLst>
        </pc:spChg>
        <pc:spChg chg="del mod ord">
          <ac:chgData name="#TONG MIN, GRACE#" userId="1fc15da9-354d-4451-bc46-935d687e1c4d" providerId="ADAL" clId="{0643184D-064B-4DFE-89FC-00B57174FEBA}" dt="2022-04-24T06:53:40.031" v="1522" actId="700"/>
          <ac:spMkLst>
            <pc:docMk/>
            <pc:sldMk cId="2250810082" sldId="272"/>
            <ac:spMk id="10" creationId="{8A861ADE-9653-4A68-A64E-DE1552E48085}"/>
          </ac:spMkLst>
        </pc:spChg>
      </pc:sldChg>
      <pc:sldChg chg="del">
        <pc:chgData name="#TONG MIN, GRACE#" userId="1fc15da9-354d-4451-bc46-935d687e1c4d" providerId="ADAL" clId="{0643184D-064B-4DFE-89FC-00B57174FEBA}" dt="2022-04-24T06:52:18.162" v="1512" actId="47"/>
        <pc:sldMkLst>
          <pc:docMk/>
          <pc:sldMk cId="2829257942" sldId="272"/>
        </pc:sldMkLst>
      </pc:sldChg>
      <pc:sldChg chg="modSp mod modNotesTx">
        <pc:chgData name="#TONG MIN, GRACE#" userId="1fc15da9-354d-4451-bc46-935d687e1c4d" providerId="ADAL" clId="{0643184D-064B-4DFE-89FC-00B57174FEBA}" dt="2022-04-24T15:31:36.863" v="9945"/>
        <pc:sldMkLst>
          <pc:docMk/>
          <pc:sldMk cId="1103227308" sldId="273"/>
        </pc:sldMkLst>
        <pc:spChg chg="mod">
          <ac:chgData name="#TONG MIN, GRACE#" userId="1fc15da9-354d-4451-bc46-935d687e1c4d" providerId="ADAL" clId="{0643184D-064B-4DFE-89FC-00B57174FEBA}" dt="2022-04-24T12:41:37.127" v="3299" actId="403"/>
          <ac:spMkLst>
            <pc:docMk/>
            <pc:sldMk cId="1103227308" sldId="273"/>
            <ac:spMk id="2" creationId="{E38DBBE8-727E-4011-9107-117A6502F131}"/>
          </ac:spMkLst>
        </pc:spChg>
      </pc:sldChg>
      <pc:sldChg chg="modSp mod ord">
        <pc:chgData name="#TONG MIN, GRACE#" userId="1fc15da9-354d-4451-bc46-935d687e1c4d" providerId="ADAL" clId="{0643184D-064B-4DFE-89FC-00B57174FEBA}" dt="2022-04-23T05:59:26.522" v="390" actId="27636"/>
        <pc:sldMkLst>
          <pc:docMk/>
          <pc:sldMk cId="1340834538" sldId="274"/>
        </pc:sldMkLst>
        <pc:spChg chg="mod">
          <ac:chgData name="#TONG MIN, GRACE#" userId="1fc15da9-354d-4451-bc46-935d687e1c4d" providerId="ADAL" clId="{0643184D-064B-4DFE-89FC-00B57174FEBA}" dt="2022-04-23T05:59:26.522" v="390" actId="27636"/>
          <ac:spMkLst>
            <pc:docMk/>
            <pc:sldMk cId="1340834538" sldId="274"/>
            <ac:spMk id="2" creationId="{1A309413-46ED-4D4F-BEB2-2618FE1E82E8}"/>
          </ac:spMkLst>
        </pc:spChg>
      </pc:sldChg>
      <pc:sldChg chg="addSp delSp modSp new del mod modShow modNotesTx">
        <pc:chgData name="#TONG MIN, GRACE#" userId="1fc15da9-354d-4451-bc46-935d687e1c4d" providerId="ADAL" clId="{0643184D-064B-4DFE-89FC-00B57174FEBA}" dt="2022-04-24T15:05:11.551" v="7754" actId="47"/>
        <pc:sldMkLst>
          <pc:docMk/>
          <pc:sldMk cId="2944575356" sldId="275"/>
        </pc:sldMkLst>
        <pc:spChg chg="mod">
          <ac:chgData name="#TONG MIN, GRACE#" userId="1fc15da9-354d-4451-bc46-935d687e1c4d" providerId="ADAL" clId="{0643184D-064B-4DFE-89FC-00B57174FEBA}" dt="2022-04-23T05:53:01.022" v="61" actId="14100"/>
          <ac:spMkLst>
            <pc:docMk/>
            <pc:sldMk cId="2944575356" sldId="275"/>
            <ac:spMk id="4" creationId="{EB07C09B-5BA1-4693-974B-9B7F66920576}"/>
          </ac:spMkLst>
        </pc:spChg>
        <pc:spChg chg="mod">
          <ac:chgData name="#TONG MIN, GRACE#" userId="1fc15da9-354d-4451-bc46-935d687e1c4d" providerId="ADAL" clId="{0643184D-064B-4DFE-89FC-00B57174FEBA}" dt="2022-04-24T12:42:02.794" v="3302" actId="20577"/>
          <ac:spMkLst>
            <pc:docMk/>
            <pc:sldMk cId="2944575356" sldId="275"/>
            <ac:spMk id="6" creationId="{28BCE044-401B-414B-BC48-A0E4DFC0A2B9}"/>
          </ac:spMkLst>
        </pc:spChg>
        <pc:spChg chg="add mod">
          <ac:chgData name="#TONG MIN, GRACE#" userId="1fc15da9-354d-4451-bc46-935d687e1c4d" providerId="ADAL" clId="{0643184D-064B-4DFE-89FC-00B57174FEBA}" dt="2022-04-24T12:44:57.291" v="3480" actId="12788"/>
          <ac:spMkLst>
            <pc:docMk/>
            <pc:sldMk cId="2944575356" sldId="275"/>
            <ac:spMk id="7" creationId="{9B7E7F05-26DF-4E84-AA4A-2F6961186F77}"/>
          </ac:spMkLst>
        </pc:spChg>
        <pc:spChg chg="add del">
          <ac:chgData name="#TONG MIN, GRACE#" userId="1fc15da9-354d-4451-bc46-935d687e1c4d" providerId="ADAL" clId="{0643184D-064B-4DFE-89FC-00B57174FEBA}" dt="2022-04-24T12:39:30.435" v="3226" actId="22"/>
          <ac:spMkLst>
            <pc:docMk/>
            <pc:sldMk cId="2944575356" sldId="275"/>
            <ac:spMk id="9" creationId="{E9776EB2-300E-40BC-914E-606117AB740D}"/>
          </ac:spMkLst>
        </pc:spChg>
        <pc:spChg chg="add mod topLvl">
          <ac:chgData name="#TONG MIN, GRACE#" userId="1fc15da9-354d-4451-bc46-935d687e1c4d" providerId="ADAL" clId="{0643184D-064B-4DFE-89FC-00B57174FEBA}" dt="2022-04-24T12:44:52.804" v="3479" actId="165"/>
          <ac:spMkLst>
            <pc:docMk/>
            <pc:sldMk cId="2944575356" sldId="275"/>
            <ac:spMk id="10" creationId="{18DC3FC7-8534-4EF2-935D-10A7747D5C8C}"/>
          </ac:spMkLst>
        </pc:spChg>
        <pc:spChg chg="add mod topLvl">
          <ac:chgData name="#TONG MIN, GRACE#" userId="1fc15da9-354d-4451-bc46-935d687e1c4d" providerId="ADAL" clId="{0643184D-064B-4DFE-89FC-00B57174FEBA}" dt="2022-04-24T12:44:52.804" v="3479" actId="165"/>
          <ac:spMkLst>
            <pc:docMk/>
            <pc:sldMk cId="2944575356" sldId="275"/>
            <ac:spMk id="11" creationId="{08ACD0FD-9623-46ED-914E-A7656445D844}"/>
          </ac:spMkLst>
        </pc:spChg>
        <pc:spChg chg="add mod topLvl">
          <ac:chgData name="#TONG MIN, GRACE#" userId="1fc15da9-354d-4451-bc46-935d687e1c4d" providerId="ADAL" clId="{0643184D-064B-4DFE-89FC-00B57174FEBA}" dt="2022-04-24T12:44:52.804" v="3479" actId="165"/>
          <ac:spMkLst>
            <pc:docMk/>
            <pc:sldMk cId="2944575356" sldId="275"/>
            <ac:spMk id="12" creationId="{EB9CE5F7-A387-443D-BEB6-014800C15867}"/>
          </ac:spMkLst>
        </pc:spChg>
        <pc:grpChg chg="add del mod">
          <ac:chgData name="#TONG MIN, GRACE#" userId="1fc15da9-354d-4451-bc46-935d687e1c4d" providerId="ADAL" clId="{0643184D-064B-4DFE-89FC-00B57174FEBA}" dt="2022-04-24T12:44:52.804" v="3479" actId="165"/>
          <ac:grpSpMkLst>
            <pc:docMk/>
            <pc:sldMk cId="2944575356" sldId="275"/>
            <ac:grpSpMk id="13" creationId="{D3CF423B-CDA8-42E4-9759-A88E83DBDB90}"/>
          </ac:grpSpMkLst>
        </pc:grpChg>
      </pc:sldChg>
      <pc:sldChg chg="addSp delSp modSp new del mod ord modShow">
        <pc:chgData name="#TONG MIN, GRACE#" userId="1fc15da9-354d-4451-bc46-935d687e1c4d" providerId="ADAL" clId="{0643184D-064B-4DFE-89FC-00B57174FEBA}" dt="2022-04-24T15:05:05.030" v="7753" actId="47"/>
        <pc:sldMkLst>
          <pc:docMk/>
          <pc:sldMk cId="2261812712" sldId="276"/>
        </pc:sldMkLst>
        <pc:spChg chg="mod">
          <ac:chgData name="#TONG MIN, GRACE#" userId="1fc15da9-354d-4451-bc46-935d687e1c4d" providerId="ADAL" clId="{0643184D-064B-4DFE-89FC-00B57174FEBA}" dt="2022-04-24T12:59:37.705" v="3703" actId="1076"/>
          <ac:spMkLst>
            <pc:docMk/>
            <pc:sldMk cId="2261812712" sldId="276"/>
            <ac:spMk id="6" creationId="{EC8B0354-DDB5-42CE-B3F8-95740DE2424C}"/>
          </ac:spMkLst>
        </pc:spChg>
        <pc:spChg chg="add mod">
          <ac:chgData name="#TONG MIN, GRACE#" userId="1fc15da9-354d-4451-bc46-935d687e1c4d" providerId="ADAL" clId="{0643184D-064B-4DFE-89FC-00B57174FEBA}" dt="2022-04-24T12:48:46.744" v="3597" actId="1076"/>
          <ac:spMkLst>
            <pc:docMk/>
            <pc:sldMk cId="2261812712" sldId="276"/>
            <ac:spMk id="8" creationId="{CD15998A-9743-402E-991E-39C0A15DA400}"/>
          </ac:spMkLst>
        </pc:spChg>
        <pc:spChg chg="add del mod">
          <ac:chgData name="#TONG MIN, GRACE#" userId="1fc15da9-354d-4451-bc46-935d687e1c4d" providerId="ADAL" clId="{0643184D-064B-4DFE-89FC-00B57174FEBA}" dt="2022-04-24T12:54:21.491" v="3628" actId="478"/>
          <ac:spMkLst>
            <pc:docMk/>
            <pc:sldMk cId="2261812712" sldId="276"/>
            <ac:spMk id="9" creationId="{D00359AB-54B2-47B8-B67B-0131769BFDE7}"/>
          </ac:spMkLst>
        </pc:spChg>
        <pc:spChg chg="add mod">
          <ac:chgData name="#TONG MIN, GRACE#" userId="1fc15da9-354d-4451-bc46-935d687e1c4d" providerId="ADAL" clId="{0643184D-064B-4DFE-89FC-00B57174FEBA}" dt="2022-04-24T12:54:27.896" v="3644" actId="20577"/>
          <ac:spMkLst>
            <pc:docMk/>
            <pc:sldMk cId="2261812712" sldId="276"/>
            <ac:spMk id="10" creationId="{6C31FA76-C818-4065-AD8F-2AD14CDA248F}"/>
          </ac:spMkLst>
        </pc:spChg>
        <pc:spChg chg="add mod">
          <ac:chgData name="#TONG MIN, GRACE#" userId="1fc15da9-354d-4451-bc46-935d687e1c4d" providerId="ADAL" clId="{0643184D-064B-4DFE-89FC-00B57174FEBA}" dt="2022-04-24T12:54:38.276" v="3668" actId="20577"/>
          <ac:spMkLst>
            <pc:docMk/>
            <pc:sldMk cId="2261812712" sldId="276"/>
            <ac:spMk id="11" creationId="{0DE32DBC-96EC-4BE7-A885-53DAEC3C7258}"/>
          </ac:spMkLst>
        </pc:spChg>
        <pc:spChg chg="add mod">
          <ac:chgData name="#TONG MIN, GRACE#" userId="1fc15da9-354d-4451-bc46-935d687e1c4d" providerId="ADAL" clId="{0643184D-064B-4DFE-89FC-00B57174FEBA}" dt="2022-04-24T13:04:41.746" v="3707" actId="14100"/>
          <ac:spMkLst>
            <pc:docMk/>
            <pc:sldMk cId="2261812712" sldId="276"/>
            <ac:spMk id="13" creationId="{DBB47EE7-3AEE-4B12-BFE9-D9A2FDF8D768}"/>
          </ac:spMkLst>
        </pc:spChg>
      </pc:sldChg>
      <pc:sldChg chg="modSp new mod">
        <pc:chgData name="#TONG MIN, GRACE#" userId="1fc15da9-354d-4451-bc46-935d687e1c4d" providerId="ADAL" clId="{0643184D-064B-4DFE-89FC-00B57174FEBA}" dt="2022-04-23T05:55:08.810" v="171" actId="20577"/>
        <pc:sldMkLst>
          <pc:docMk/>
          <pc:sldMk cId="493604780" sldId="277"/>
        </pc:sldMkLst>
        <pc:spChg chg="mod">
          <ac:chgData name="#TONG MIN, GRACE#" userId="1fc15da9-354d-4451-bc46-935d687e1c4d" providerId="ADAL" clId="{0643184D-064B-4DFE-89FC-00B57174FEBA}" dt="2022-04-23T05:55:08.810" v="171" actId="20577"/>
          <ac:spMkLst>
            <pc:docMk/>
            <pc:sldMk cId="493604780" sldId="277"/>
            <ac:spMk id="2" creationId="{458CA2BA-6823-40AA-BCEC-035852826B8D}"/>
          </ac:spMkLst>
        </pc:spChg>
        <pc:spChg chg="mod">
          <ac:chgData name="#TONG MIN, GRACE#" userId="1fc15da9-354d-4451-bc46-935d687e1c4d" providerId="ADAL" clId="{0643184D-064B-4DFE-89FC-00B57174FEBA}" dt="2022-04-23T05:54:26.862" v="155" actId="20577"/>
          <ac:spMkLst>
            <pc:docMk/>
            <pc:sldMk cId="493604780" sldId="277"/>
            <ac:spMk id="4" creationId="{C5524C1C-5E3D-4E27-A586-74FC3905098C}"/>
          </ac:spMkLst>
        </pc:spChg>
      </pc:sldChg>
      <pc:sldChg chg="modSp new mod">
        <pc:chgData name="#TONG MIN, GRACE#" userId="1fc15da9-354d-4451-bc46-935d687e1c4d" providerId="ADAL" clId="{0643184D-064B-4DFE-89FC-00B57174FEBA}" dt="2022-04-23T05:55:49.244" v="218" actId="20577"/>
        <pc:sldMkLst>
          <pc:docMk/>
          <pc:sldMk cId="2600063382" sldId="278"/>
        </pc:sldMkLst>
        <pc:spChg chg="mod">
          <ac:chgData name="#TONG MIN, GRACE#" userId="1fc15da9-354d-4451-bc46-935d687e1c4d" providerId="ADAL" clId="{0643184D-064B-4DFE-89FC-00B57174FEBA}" dt="2022-04-23T05:55:34.212" v="191" actId="20577"/>
          <ac:spMkLst>
            <pc:docMk/>
            <pc:sldMk cId="2600063382" sldId="278"/>
            <ac:spMk id="2" creationId="{88D43F59-FBD6-4D0B-B895-A3520C5210DC}"/>
          </ac:spMkLst>
        </pc:spChg>
        <pc:spChg chg="mod">
          <ac:chgData name="#TONG MIN, GRACE#" userId="1fc15da9-354d-4451-bc46-935d687e1c4d" providerId="ADAL" clId="{0643184D-064B-4DFE-89FC-00B57174FEBA}" dt="2022-04-23T05:55:49.244" v="218" actId="20577"/>
          <ac:spMkLst>
            <pc:docMk/>
            <pc:sldMk cId="2600063382" sldId="278"/>
            <ac:spMk id="4" creationId="{DF77A6CE-1B10-4873-8806-017DF837C281}"/>
          </ac:spMkLst>
        </pc:spChg>
      </pc:sldChg>
      <pc:sldChg chg="modSp new mod">
        <pc:chgData name="#TONG MIN, GRACE#" userId="1fc15da9-354d-4451-bc46-935d687e1c4d" providerId="ADAL" clId="{0643184D-064B-4DFE-89FC-00B57174FEBA}" dt="2022-04-23T05:57:59.809" v="331" actId="20577"/>
        <pc:sldMkLst>
          <pc:docMk/>
          <pc:sldMk cId="958860855" sldId="279"/>
        </pc:sldMkLst>
        <pc:spChg chg="mod">
          <ac:chgData name="#TONG MIN, GRACE#" userId="1fc15da9-354d-4451-bc46-935d687e1c4d" providerId="ADAL" clId="{0643184D-064B-4DFE-89FC-00B57174FEBA}" dt="2022-04-23T05:57:14.901" v="234" actId="20577"/>
          <ac:spMkLst>
            <pc:docMk/>
            <pc:sldMk cId="958860855" sldId="279"/>
            <ac:spMk id="2" creationId="{449774C5-8516-43AF-A2DE-81107302B5B8}"/>
          </ac:spMkLst>
        </pc:spChg>
        <pc:spChg chg="mod">
          <ac:chgData name="#TONG MIN, GRACE#" userId="1fc15da9-354d-4451-bc46-935d687e1c4d" providerId="ADAL" clId="{0643184D-064B-4DFE-89FC-00B57174FEBA}" dt="2022-04-23T05:57:59.809" v="331" actId="20577"/>
          <ac:spMkLst>
            <pc:docMk/>
            <pc:sldMk cId="958860855" sldId="279"/>
            <ac:spMk id="4" creationId="{8E7C6E03-746F-4DB4-B7B0-17E2BB67598A}"/>
          </ac:spMkLst>
        </pc:spChg>
      </pc:sldChg>
      <pc:sldChg chg="modSp new del mod">
        <pc:chgData name="#TONG MIN, GRACE#" userId="1fc15da9-354d-4451-bc46-935d687e1c4d" providerId="ADAL" clId="{0643184D-064B-4DFE-89FC-00B57174FEBA}" dt="2022-04-23T05:58:26.908" v="352" actId="47"/>
        <pc:sldMkLst>
          <pc:docMk/>
          <pc:sldMk cId="3826659949" sldId="280"/>
        </pc:sldMkLst>
        <pc:spChg chg="mod">
          <ac:chgData name="#TONG MIN, GRACE#" userId="1fc15da9-354d-4451-bc46-935d687e1c4d" providerId="ADAL" clId="{0643184D-064B-4DFE-89FC-00B57174FEBA}" dt="2022-04-23T05:58:21.422" v="351" actId="20577"/>
          <ac:spMkLst>
            <pc:docMk/>
            <pc:sldMk cId="3826659949" sldId="280"/>
            <ac:spMk id="2" creationId="{0241E7EA-6838-4DBF-ACF9-F1AD91F64F5F}"/>
          </ac:spMkLst>
        </pc:spChg>
      </pc:sldChg>
      <pc:sldChg chg="modSp add mod ord">
        <pc:chgData name="#TONG MIN, GRACE#" userId="1fc15da9-354d-4451-bc46-935d687e1c4d" providerId="ADAL" clId="{0643184D-064B-4DFE-89FC-00B57174FEBA}" dt="2022-04-23T05:59:46.772" v="425" actId="20577"/>
        <pc:sldMkLst>
          <pc:docMk/>
          <pc:sldMk cId="3360058648" sldId="281"/>
        </pc:sldMkLst>
        <pc:spChg chg="mod">
          <ac:chgData name="#TONG MIN, GRACE#" userId="1fc15da9-354d-4451-bc46-935d687e1c4d" providerId="ADAL" clId="{0643184D-064B-4DFE-89FC-00B57174FEBA}" dt="2022-04-23T05:59:46.772" v="425" actId="20577"/>
          <ac:spMkLst>
            <pc:docMk/>
            <pc:sldMk cId="3360058648" sldId="281"/>
            <ac:spMk id="2" creationId="{1A309413-46ED-4D4F-BEB2-2618FE1E82E8}"/>
          </ac:spMkLst>
        </pc:spChg>
      </pc:sldChg>
      <pc:sldChg chg="modSp add mod">
        <pc:chgData name="#TONG MIN, GRACE#" userId="1fc15da9-354d-4451-bc46-935d687e1c4d" providerId="ADAL" clId="{0643184D-064B-4DFE-89FC-00B57174FEBA}" dt="2022-04-23T06:00:11.782" v="464" actId="20577"/>
        <pc:sldMkLst>
          <pc:docMk/>
          <pc:sldMk cId="2718419052" sldId="282"/>
        </pc:sldMkLst>
        <pc:spChg chg="mod">
          <ac:chgData name="#TONG MIN, GRACE#" userId="1fc15da9-354d-4451-bc46-935d687e1c4d" providerId="ADAL" clId="{0643184D-064B-4DFE-89FC-00B57174FEBA}" dt="2022-04-23T06:00:11.782" v="464" actId="20577"/>
          <ac:spMkLst>
            <pc:docMk/>
            <pc:sldMk cId="2718419052" sldId="282"/>
            <ac:spMk id="2" creationId="{1A309413-46ED-4D4F-BEB2-2618FE1E82E8}"/>
          </ac:spMkLst>
        </pc:spChg>
      </pc:sldChg>
      <pc:sldChg chg="modSp add mod">
        <pc:chgData name="#TONG MIN, GRACE#" userId="1fc15da9-354d-4451-bc46-935d687e1c4d" providerId="ADAL" clId="{0643184D-064B-4DFE-89FC-00B57174FEBA}" dt="2022-04-23T06:00:20.138" v="483" actId="20577"/>
        <pc:sldMkLst>
          <pc:docMk/>
          <pc:sldMk cId="1559730708" sldId="283"/>
        </pc:sldMkLst>
        <pc:spChg chg="mod">
          <ac:chgData name="#TONG MIN, GRACE#" userId="1fc15da9-354d-4451-bc46-935d687e1c4d" providerId="ADAL" clId="{0643184D-064B-4DFE-89FC-00B57174FEBA}" dt="2022-04-23T06:00:20.138" v="483" actId="20577"/>
          <ac:spMkLst>
            <pc:docMk/>
            <pc:sldMk cId="1559730708" sldId="283"/>
            <ac:spMk id="2" creationId="{1A309413-46ED-4D4F-BEB2-2618FE1E82E8}"/>
          </ac:spMkLst>
        </pc:spChg>
      </pc:sldChg>
      <pc:sldChg chg="modSp add mod">
        <pc:chgData name="#TONG MIN, GRACE#" userId="1fc15da9-354d-4451-bc46-935d687e1c4d" providerId="ADAL" clId="{0643184D-064B-4DFE-89FC-00B57174FEBA}" dt="2022-04-23T06:00:35.748" v="518" actId="20577"/>
        <pc:sldMkLst>
          <pc:docMk/>
          <pc:sldMk cId="2713246822" sldId="284"/>
        </pc:sldMkLst>
        <pc:spChg chg="mod">
          <ac:chgData name="#TONG MIN, GRACE#" userId="1fc15da9-354d-4451-bc46-935d687e1c4d" providerId="ADAL" clId="{0643184D-064B-4DFE-89FC-00B57174FEBA}" dt="2022-04-23T06:00:35.748" v="518" actId="20577"/>
          <ac:spMkLst>
            <pc:docMk/>
            <pc:sldMk cId="2713246822" sldId="284"/>
            <ac:spMk id="2" creationId="{1A309413-46ED-4D4F-BEB2-2618FE1E82E8}"/>
          </ac:spMkLst>
        </pc:spChg>
      </pc:sldChg>
      <pc:sldChg chg="modSp mod">
        <pc:chgData name="#TONG MIN, GRACE#" userId="1fc15da9-354d-4451-bc46-935d687e1c4d" providerId="ADAL" clId="{0643184D-064B-4DFE-89FC-00B57174FEBA}" dt="2022-04-23T06:03:29.290" v="530" actId="20577"/>
        <pc:sldMkLst>
          <pc:docMk/>
          <pc:sldMk cId="3657706829" sldId="285"/>
        </pc:sldMkLst>
        <pc:spChg chg="mod">
          <ac:chgData name="#TONG MIN, GRACE#" userId="1fc15da9-354d-4451-bc46-935d687e1c4d" providerId="ADAL" clId="{0643184D-064B-4DFE-89FC-00B57174FEBA}" dt="2022-04-23T06:03:29.290" v="530" actId="20577"/>
          <ac:spMkLst>
            <pc:docMk/>
            <pc:sldMk cId="3657706829" sldId="285"/>
            <ac:spMk id="2" creationId="{B79AE9BF-9149-4DCE-80E5-3461CB073732}"/>
          </ac:spMkLst>
        </pc:spChg>
      </pc:sldChg>
      <pc:sldChg chg="modSp mod modShow">
        <pc:chgData name="#TONG MIN, GRACE#" userId="1fc15da9-354d-4451-bc46-935d687e1c4d" providerId="ADAL" clId="{0643184D-064B-4DFE-89FC-00B57174FEBA}" dt="2022-04-23T06:28:39.538" v="639" actId="21"/>
        <pc:sldMkLst>
          <pc:docMk/>
          <pc:sldMk cId="2466290095" sldId="289"/>
        </pc:sldMkLst>
        <pc:spChg chg="mod">
          <ac:chgData name="#TONG MIN, GRACE#" userId="1fc15da9-354d-4451-bc46-935d687e1c4d" providerId="ADAL" clId="{0643184D-064B-4DFE-89FC-00B57174FEBA}" dt="2022-04-23T06:28:39.538" v="639" actId="21"/>
          <ac:spMkLst>
            <pc:docMk/>
            <pc:sldMk cId="2466290095" sldId="289"/>
            <ac:spMk id="5" creationId="{775AF870-DF78-467E-AF65-16FBD5C55D01}"/>
          </ac:spMkLst>
        </pc:spChg>
      </pc:sldChg>
      <pc:sldChg chg="addSp delSp modSp new mod modNotesTx">
        <pc:chgData name="#TONG MIN, GRACE#" userId="1fc15da9-354d-4451-bc46-935d687e1c4d" providerId="ADAL" clId="{0643184D-064B-4DFE-89FC-00B57174FEBA}" dt="2022-04-24T15:04:50.693" v="7752" actId="408"/>
        <pc:sldMkLst>
          <pc:docMk/>
          <pc:sldMk cId="1440353310" sldId="290"/>
        </pc:sldMkLst>
        <pc:spChg chg="mod">
          <ac:chgData name="#TONG MIN, GRACE#" userId="1fc15da9-354d-4451-bc46-935d687e1c4d" providerId="ADAL" clId="{0643184D-064B-4DFE-89FC-00B57174FEBA}" dt="2022-04-23T06:15:39.644" v="554" actId="20577"/>
          <ac:spMkLst>
            <pc:docMk/>
            <pc:sldMk cId="1440353310" sldId="290"/>
            <ac:spMk id="2" creationId="{7101B384-4C7F-4676-829A-BAA89686D77D}"/>
          </ac:spMkLst>
        </pc:spChg>
        <pc:spChg chg="mod">
          <ac:chgData name="#TONG MIN, GRACE#" userId="1fc15da9-354d-4451-bc46-935d687e1c4d" providerId="ADAL" clId="{0643184D-064B-4DFE-89FC-00B57174FEBA}" dt="2022-04-24T13:09:43.929" v="3732" actId="1076"/>
          <ac:spMkLst>
            <pc:docMk/>
            <pc:sldMk cId="1440353310" sldId="290"/>
            <ac:spMk id="4" creationId="{F353172E-21E1-4C32-9609-BE664609FF0E}"/>
          </ac:spMkLst>
        </pc:spChg>
        <pc:spChg chg="del">
          <ac:chgData name="#TONG MIN, GRACE#" userId="1fc15da9-354d-4451-bc46-935d687e1c4d" providerId="ADAL" clId="{0643184D-064B-4DFE-89FC-00B57174FEBA}" dt="2022-04-24T13:07:29.789" v="3711" actId="478"/>
          <ac:spMkLst>
            <pc:docMk/>
            <pc:sldMk cId="1440353310" sldId="290"/>
            <ac:spMk id="6" creationId="{9BA2B0D7-5839-4E9B-BC0B-4D3DB284655D}"/>
          </ac:spMkLst>
        </pc:spChg>
        <pc:spChg chg="mod topLvl">
          <ac:chgData name="#TONG MIN, GRACE#" userId="1fc15da9-354d-4451-bc46-935d687e1c4d" providerId="ADAL" clId="{0643184D-064B-4DFE-89FC-00B57174FEBA}" dt="2022-04-24T13:09:37.694" v="3728" actId="164"/>
          <ac:spMkLst>
            <pc:docMk/>
            <pc:sldMk cId="1440353310" sldId="290"/>
            <ac:spMk id="9" creationId="{07F3304B-C6DB-4CED-8CF0-C229FDDEC4D7}"/>
          </ac:spMkLst>
        </pc:spChg>
        <pc:spChg chg="mod topLvl">
          <ac:chgData name="#TONG MIN, GRACE#" userId="1fc15da9-354d-4451-bc46-935d687e1c4d" providerId="ADAL" clId="{0643184D-064B-4DFE-89FC-00B57174FEBA}" dt="2022-04-24T13:09:37.694" v="3728" actId="164"/>
          <ac:spMkLst>
            <pc:docMk/>
            <pc:sldMk cId="1440353310" sldId="290"/>
            <ac:spMk id="10" creationId="{355DE493-2250-46DC-BE35-77EB7B3B18D2}"/>
          </ac:spMkLst>
        </pc:spChg>
        <pc:spChg chg="mod topLvl">
          <ac:chgData name="#TONG MIN, GRACE#" userId="1fc15da9-354d-4451-bc46-935d687e1c4d" providerId="ADAL" clId="{0643184D-064B-4DFE-89FC-00B57174FEBA}" dt="2022-04-24T13:09:37.694" v="3728" actId="164"/>
          <ac:spMkLst>
            <pc:docMk/>
            <pc:sldMk cId="1440353310" sldId="290"/>
            <ac:spMk id="11" creationId="{F9D2367A-8E77-4C03-9652-3E52C973B83F}"/>
          </ac:spMkLst>
        </pc:spChg>
        <pc:spChg chg="mod topLvl">
          <ac:chgData name="#TONG MIN, GRACE#" userId="1fc15da9-354d-4451-bc46-935d687e1c4d" providerId="ADAL" clId="{0643184D-064B-4DFE-89FC-00B57174FEBA}" dt="2022-04-24T13:09:37.694" v="3728" actId="164"/>
          <ac:spMkLst>
            <pc:docMk/>
            <pc:sldMk cId="1440353310" sldId="290"/>
            <ac:spMk id="12" creationId="{56AD55B0-400F-47AF-A418-A5E82D3FED3D}"/>
          </ac:spMkLst>
        </pc:spChg>
        <pc:spChg chg="mod topLvl">
          <ac:chgData name="#TONG MIN, GRACE#" userId="1fc15da9-354d-4451-bc46-935d687e1c4d" providerId="ADAL" clId="{0643184D-064B-4DFE-89FC-00B57174FEBA}" dt="2022-04-24T13:09:37.694" v="3728" actId="164"/>
          <ac:spMkLst>
            <pc:docMk/>
            <pc:sldMk cId="1440353310" sldId="290"/>
            <ac:spMk id="13" creationId="{8CDBC096-9FB0-4F87-98FC-119B00F08D0A}"/>
          </ac:spMkLst>
        </pc:spChg>
        <pc:spChg chg="mod topLvl">
          <ac:chgData name="#TONG MIN, GRACE#" userId="1fc15da9-354d-4451-bc46-935d687e1c4d" providerId="ADAL" clId="{0643184D-064B-4DFE-89FC-00B57174FEBA}" dt="2022-04-24T13:09:39.264" v="3729" actId="164"/>
          <ac:spMkLst>
            <pc:docMk/>
            <pc:sldMk cId="1440353310" sldId="290"/>
            <ac:spMk id="16" creationId="{27E54623-2499-450E-992E-05D9A2F8E289}"/>
          </ac:spMkLst>
        </pc:spChg>
        <pc:spChg chg="mod topLvl">
          <ac:chgData name="#TONG MIN, GRACE#" userId="1fc15da9-354d-4451-bc46-935d687e1c4d" providerId="ADAL" clId="{0643184D-064B-4DFE-89FC-00B57174FEBA}" dt="2022-04-24T13:09:39.264" v="3729" actId="164"/>
          <ac:spMkLst>
            <pc:docMk/>
            <pc:sldMk cId="1440353310" sldId="290"/>
            <ac:spMk id="17" creationId="{A24EBD2D-2FFD-435A-AB2B-E77F6F469066}"/>
          </ac:spMkLst>
        </pc:spChg>
        <pc:spChg chg="mod topLvl">
          <ac:chgData name="#TONG MIN, GRACE#" userId="1fc15da9-354d-4451-bc46-935d687e1c4d" providerId="ADAL" clId="{0643184D-064B-4DFE-89FC-00B57174FEBA}" dt="2022-04-24T13:09:39.264" v="3729" actId="164"/>
          <ac:spMkLst>
            <pc:docMk/>
            <pc:sldMk cId="1440353310" sldId="290"/>
            <ac:spMk id="18" creationId="{E5305EAE-C749-4C82-AB3E-5D34E18D87C9}"/>
          </ac:spMkLst>
        </pc:spChg>
        <pc:spChg chg="mod topLvl">
          <ac:chgData name="#TONG MIN, GRACE#" userId="1fc15da9-354d-4451-bc46-935d687e1c4d" providerId="ADAL" clId="{0643184D-064B-4DFE-89FC-00B57174FEBA}" dt="2022-04-24T13:09:39.264" v="3729" actId="164"/>
          <ac:spMkLst>
            <pc:docMk/>
            <pc:sldMk cId="1440353310" sldId="290"/>
            <ac:spMk id="19" creationId="{08BE915B-F68B-414A-99B5-8F5755DCA4E6}"/>
          </ac:spMkLst>
        </pc:spChg>
        <pc:spChg chg="mod topLvl">
          <ac:chgData name="#TONG MIN, GRACE#" userId="1fc15da9-354d-4451-bc46-935d687e1c4d" providerId="ADAL" clId="{0643184D-064B-4DFE-89FC-00B57174FEBA}" dt="2022-04-24T13:09:39.264" v="3729" actId="164"/>
          <ac:spMkLst>
            <pc:docMk/>
            <pc:sldMk cId="1440353310" sldId="290"/>
            <ac:spMk id="20" creationId="{F38F4F24-A8E7-4132-8411-BC362461E320}"/>
          </ac:spMkLst>
        </pc:spChg>
        <pc:spChg chg="mod topLvl">
          <ac:chgData name="#TONG MIN, GRACE#" userId="1fc15da9-354d-4451-bc46-935d687e1c4d" providerId="ADAL" clId="{0643184D-064B-4DFE-89FC-00B57174FEBA}" dt="2022-04-24T13:09:45.401" v="3734" actId="164"/>
          <ac:spMkLst>
            <pc:docMk/>
            <pc:sldMk cId="1440353310" sldId="290"/>
            <ac:spMk id="23" creationId="{116CA6BF-2762-4F88-803B-A4F9D6DD5951}"/>
          </ac:spMkLst>
        </pc:spChg>
        <pc:spChg chg="mod topLvl">
          <ac:chgData name="#TONG MIN, GRACE#" userId="1fc15da9-354d-4451-bc46-935d687e1c4d" providerId="ADAL" clId="{0643184D-064B-4DFE-89FC-00B57174FEBA}" dt="2022-04-24T13:09:45.401" v="3734" actId="164"/>
          <ac:spMkLst>
            <pc:docMk/>
            <pc:sldMk cId="1440353310" sldId="290"/>
            <ac:spMk id="24" creationId="{599B5D0F-A5E8-4B3E-AFA6-C93ED9757937}"/>
          </ac:spMkLst>
        </pc:spChg>
        <pc:spChg chg="mod topLvl">
          <ac:chgData name="#TONG MIN, GRACE#" userId="1fc15da9-354d-4451-bc46-935d687e1c4d" providerId="ADAL" clId="{0643184D-064B-4DFE-89FC-00B57174FEBA}" dt="2022-04-24T13:09:45.401" v="3734" actId="164"/>
          <ac:spMkLst>
            <pc:docMk/>
            <pc:sldMk cId="1440353310" sldId="290"/>
            <ac:spMk id="25" creationId="{80352769-FA43-4399-A352-57F63E274368}"/>
          </ac:spMkLst>
        </pc:spChg>
        <pc:spChg chg="mod topLvl">
          <ac:chgData name="#TONG MIN, GRACE#" userId="1fc15da9-354d-4451-bc46-935d687e1c4d" providerId="ADAL" clId="{0643184D-064B-4DFE-89FC-00B57174FEBA}" dt="2022-04-24T13:09:45.401" v="3734" actId="164"/>
          <ac:spMkLst>
            <pc:docMk/>
            <pc:sldMk cId="1440353310" sldId="290"/>
            <ac:spMk id="26" creationId="{56780746-B99E-41E8-98FA-66700E4BAE94}"/>
          </ac:spMkLst>
        </pc:spChg>
        <pc:spChg chg="mod topLvl">
          <ac:chgData name="#TONG MIN, GRACE#" userId="1fc15da9-354d-4451-bc46-935d687e1c4d" providerId="ADAL" clId="{0643184D-064B-4DFE-89FC-00B57174FEBA}" dt="2022-04-24T13:09:45.401" v="3734" actId="164"/>
          <ac:spMkLst>
            <pc:docMk/>
            <pc:sldMk cId="1440353310" sldId="290"/>
            <ac:spMk id="27" creationId="{87B10A7D-0FFE-4A09-AA5E-553E64CA8A9A}"/>
          </ac:spMkLst>
        </pc:spChg>
        <pc:spChg chg="mod topLvl">
          <ac:chgData name="#TONG MIN, GRACE#" userId="1fc15da9-354d-4451-bc46-935d687e1c4d" providerId="ADAL" clId="{0643184D-064B-4DFE-89FC-00B57174FEBA}" dt="2022-04-24T13:09:47.775" v="3735" actId="164"/>
          <ac:spMkLst>
            <pc:docMk/>
            <pc:sldMk cId="1440353310" sldId="290"/>
            <ac:spMk id="30" creationId="{2644CD73-0076-4918-8C6F-8DE3BB79458B}"/>
          </ac:spMkLst>
        </pc:spChg>
        <pc:spChg chg="mod topLvl">
          <ac:chgData name="#TONG MIN, GRACE#" userId="1fc15da9-354d-4451-bc46-935d687e1c4d" providerId="ADAL" clId="{0643184D-064B-4DFE-89FC-00B57174FEBA}" dt="2022-04-24T13:09:47.775" v="3735" actId="164"/>
          <ac:spMkLst>
            <pc:docMk/>
            <pc:sldMk cId="1440353310" sldId="290"/>
            <ac:spMk id="31" creationId="{1A74C62D-7E12-4C36-8766-B152E6892CC9}"/>
          </ac:spMkLst>
        </pc:spChg>
        <pc:spChg chg="mod topLvl">
          <ac:chgData name="#TONG MIN, GRACE#" userId="1fc15da9-354d-4451-bc46-935d687e1c4d" providerId="ADAL" clId="{0643184D-064B-4DFE-89FC-00B57174FEBA}" dt="2022-04-24T13:09:47.775" v="3735" actId="164"/>
          <ac:spMkLst>
            <pc:docMk/>
            <pc:sldMk cId="1440353310" sldId="290"/>
            <ac:spMk id="32" creationId="{3DC8C750-D5D3-4990-AC7E-C4B57489D51A}"/>
          </ac:spMkLst>
        </pc:spChg>
        <pc:spChg chg="mod topLvl">
          <ac:chgData name="#TONG MIN, GRACE#" userId="1fc15da9-354d-4451-bc46-935d687e1c4d" providerId="ADAL" clId="{0643184D-064B-4DFE-89FC-00B57174FEBA}" dt="2022-04-24T13:09:47.775" v="3735" actId="164"/>
          <ac:spMkLst>
            <pc:docMk/>
            <pc:sldMk cId="1440353310" sldId="290"/>
            <ac:spMk id="33" creationId="{A7E1DFAB-504E-4958-B949-1310B891A4C1}"/>
          </ac:spMkLst>
        </pc:spChg>
        <pc:spChg chg="mod topLvl">
          <ac:chgData name="#TONG MIN, GRACE#" userId="1fc15da9-354d-4451-bc46-935d687e1c4d" providerId="ADAL" clId="{0643184D-064B-4DFE-89FC-00B57174FEBA}" dt="2022-04-24T13:09:47.775" v="3735" actId="164"/>
          <ac:spMkLst>
            <pc:docMk/>
            <pc:sldMk cId="1440353310" sldId="290"/>
            <ac:spMk id="34" creationId="{FAE9DDAB-985E-40C2-B06F-3688EAD3B0DF}"/>
          </ac:spMkLst>
        </pc:spChg>
        <pc:spChg chg="mod">
          <ac:chgData name="#TONG MIN, GRACE#" userId="1fc15da9-354d-4451-bc46-935d687e1c4d" providerId="ADAL" clId="{0643184D-064B-4DFE-89FC-00B57174FEBA}" dt="2022-04-24T13:10:25.752" v="3746"/>
          <ac:spMkLst>
            <pc:docMk/>
            <pc:sldMk cId="1440353310" sldId="290"/>
            <ac:spMk id="39" creationId="{CDBBFF11-1FDE-4F1D-92A2-3310AC9C68DB}"/>
          </ac:spMkLst>
        </pc:spChg>
        <pc:spChg chg="mod">
          <ac:chgData name="#TONG MIN, GRACE#" userId="1fc15da9-354d-4451-bc46-935d687e1c4d" providerId="ADAL" clId="{0643184D-064B-4DFE-89FC-00B57174FEBA}" dt="2022-04-24T13:10:25.752" v="3746"/>
          <ac:spMkLst>
            <pc:docMk/>
            <pc:sldMk cId="1440353310" sldId="290"/>
            <ac:spMk id="40" creationId="{B6EAC0EE-185D-437F-8E9D-8F16E1C51661}"/>
          </ac:spMkLst>
        </pc:spChg>
        <pc:spChg chg="mod">
          <ac:chgData name="#TONG MIN, GRACE#" userId="1fc15da9-354d-4451-bc46-935d687e1c4d" providerId="ADAL" clId="{0643184D-064B-4DFE-89FC-00B57174FEBA}" dt="2022-04-24T13:10:25.752" v="3746"/>
          <ac:spMkLst>
            <pc:docMk/>
            <pc:sldMk cId="1440353310" sldId="290"/>
            <ac:spMk id="41" creationId="{F9A40D82-0FA9-463B-9984-76B3167DA572}"/>
          </ac:spMkLst>
        </pc:spChg>
        <pc:spChg chg="mod">
          <ac:chgData name="#TONG MIN, GRACE#" userId="1fc15da9-354d-4451-bc46-935d687e1c4d" providerId="ADAL" clId="{0643184D-064B-4DFE-89FC-00B57174FEBA}" dt="2022-04-24T13:10:25.752" v="3746"/>
          <ac:spMkLst>
            <pc:docMk/>
            <pc:sldMk cId="1440353310" sldId="290"/>
            <ac:spMk id="42" creationId="{CED36265-B8FE-4862-9615-C275D69A1521}"/>
          </ac:spMkLst>
        </pc:spChg>
        <pc:spChg chg="mod">
          <ac:chgData name="#TONG MIN, GRACE#" userId="1fc15da9-354d-4451-bc46-935d687e1c4d" providerId="ADAL" clId="{0643184D-064B-4DFE-89FC-00B57174FEBA}" dt="2022-04-24T13:10:25.752" v="3746"/>
          <ac:spMkLst>
            <pc:docMk/>
            <pc:sldMk cId="1440353310" sldId="290"/>
            <ac:spMk id="43" creationId="{48182DAA-DC5B-4F59-AA2F-246AB1A121FC}"/>
          </ac:spMkLst>
        </pc:spChg>
        <pc:spChg chg="mod">
          <ac:chgData name="#TONG MIN, GRACE#" userId="1fc15da9-354d-4451-bc46-935d687e1c4d" providerId="ADAL" clId="{0643184D-064B-4DFE-89FC-00B57174FEBA}" dt="2022-04-24T13:10:28.749" v="3748"/>
          <ac:spMkLst>
            <pc:docMk/>
            <pc:sldMk cId="1440353310" sldId="290"/>
            <ac:spMk id="45" creationId="{E2134361-7CE7-4AD8-BD04-67D78674CFC5}"/>
          </ac:spMkLst>
        </pc:spChg>
        <pc:spChg chg="mod">
          <ac:chgData name="#TONG MIN, GRACE#" userId="1fc15da9-354d-4451-bc46-935d687e1c4d" providerId="ADAL" clId="{0643184D-064B-4DFE-89FC-00B57174FEBA}" dt="2022-04-24T13:10:28.749" v="3748"/>
          <ac:spMkLst>
            <pc:docMk/>
            <pc:sldMk cId="1440353310" sldId="290"/>
            <ac:spMk id="46" creationId="{6486A6F7-9385-4C7A-AB23-7344D9E08197}"/>
          </ac:spMkLst>
        </pc:spChg>
        <pc:spChg chg="mod">
          <ac:chgData name="#TONG MIN, GRACE#" userId="1fc15da9-354d-4451-bc46-935d687e1c4d" providerId="ADAL" clId="{0643184D-064B-4DFE-89FC-00B57174FEBA}" dt="2022-04-24T13:10:28.749" v="3748"/>
          <ac:spMkLst>
            <pc:docMk/>
            <pc:sldMk cId="1440353310" sldId="290"/>
            <ac:spMk id="47" creationId="{97DC97FC-5979-4397-AD38-CBAD915FE613}"/>
          </ac:spMkLst>
        </pc:spChg>
        <pc:spChg chg="mod">
          <ac:chgData name="#TONG MIN, GRACE#" userId="1fc15da9-354d-4451-bc46-935d687e1c4d" providerId="ADAL" clId="{0643184D-064B-4DFE-89FC-00B57174FEBA}" dt="2022-04-24T13:10:28.749" v="3748"/>
          <ac:spMkLst>
            <pc:docMk/>
            <pc:sldMk cId="1440353310" sldId="290"/>
            <ac:spMk id="48" creationId="{46AAF173-8146-42D5-9E44-720177385635}"/>
          </ac:spMkLst>
        </pc:spChg>
        <pc:spChg chg="mod">
          <ac:chgData name="#TONG MIN, GRACE#" userId="1fc15da9-354d-4451-bc46-935d687e1c4d" providerId="ADAL" clId="{0643184D-064B-4DFE-89FC-00B57174FEBA}" dt="2022-04-24T13:10:28.749" v="3748"/>
          <ac:spMkLst>
            <pc:docMk/>
            <pc:sldMk cId="1440353310" sldId="290"/>
            <ac:spMk id="49" creationId="{F7519234-B8FA-46BF-9AD8-CC0517E4EEDF}"/>
          </ac:spMkLst>
        </pc:spChg>
        <pc:spChg chg="add mod topLvl">
          <ac:chgData name="#TONG MIN, GRACE#" userId="1fc15da9-354d-4451-bc46-935d687e1c4d" providerId="ADAL" clId="{0643184D-064B-4DFE-89FC-00B57174FEBA}" dt="2022-04-24T13:32:20.237" v="4197" actId="1076"/>
          <ac:spMkLst>
            <pc:docMk/>
            <pc:sldMk cId="1440353310" sldId="290"/>
            <ac:spMk id="50" creationId="{0FC41543-BE5B-48F4-AC3A-1E4DDAEC1F74}"/>
          </ac:spMkLst>
        </pc:spChg>
        <pc:spChg chg="add del mod">
          <ac:chgData name="#TONG MIN, GRACE#" userId="1fc15da9-354d-4451-bc46-935d687e1c4d" providerId="ADAL" clId="{0643184D-064B-4DFE-89FC-00B57174FEBA}" dt="2022-04-24T13:11:34.756" v="3761" actId="478"/>
          <ac:spMkLst>
            <pc:docMk/>
            <pc:sldMk cId="1440353310" sldId="290"/>
            <ac:spMk id="51" creationId="{2CDD7A96-D686-4F61-AAC8-37D5D95C4627}"/>
          </ac:spMkLst>
        </pc:spChg>
        <pc:spChg chg="add mod topLvl">
          <ac:chgData name="#TONG MIN, GRACE#" userId="1fc15da9-354d-4451-bc46-935d687e1c4d" providerId="ADAL" clId="{0643184D-064B-4DFE-89FC-00B57174FEBA}" dt="2022-04-24T13:32:20.237" v="4197" actId="1076"/>
          <ac:spMkLst>
            <pc:docMk/>
            <pc:sldMk cId="1440353310" sldId="290"/>
            <ac:spMk id="52" creationId="{55EB7CA5-899A-4918-8F45-5D56B7F94A2A}"/>
          </ac:spMkLst>
        </pc:spChg>
        <pc:spChg chg="add mod topLvl">
          <ac:chgData name="#TONG MIN, GRACE#" userId="1fc15da9-354d-4451-bc46-935d687e1c4d" providerId="ADAL" clId="{0643184D-064B-4DFE-89FC-00B57174FEBA}" dt="2022-04-24T13:32:20.237" v="4197" actId="1076"/>
          <ac:spMkLst>
            <pc:docMk/>
            <pc:sldMk cId="1440353310" sldId="290"/>
            <ac:spMk id="53" creationId="{DE0F41FF-3A5E-4004-98CA-650DCB62A572}"/>
          </ac:spMkLst>
        </pc:spChg>
        <pc:spChg chg="add mod topLvl">
          <ac:chgData name="#TONG MIN, GRACE#" userId="1fc15da9-354d-4451-bc46-935d687e1c4d" providerId="ADAL" clId="{0643184D-064B-4DFE-89FC-00B57174FEBA}" dt="2022-04-24T13:32:20.237" v="4197" actId="1076"/>
          <ac:spMkLst>
            <pc:docMk/>
            <pc:sldMk cId="1440353310" sldId="290"/>
            <ac:spMk id="54" creationId="{6BFB3592-F447-4306-8429-DB605ABE6968}"/>
          </ac:spMkLst>
        </pc:spChg>
        <pc:spChg chg="add mod topLvl">
          <ac:chgData name="#TONG MIN, GRACE#" userId="1fc15da9-354d-4451-bc46-935d687e1c4d" providerId="ADAL" clId="{0643184D-064B-4DFE-89FC-00B57174FEBA}" dt="2022-04-24T13:32:20.237" v="4197" actId="1076"/>
          <ac:spMkLst>
            <pc:docMk/>
            <pc:sldMk cId="1440353310" sldId="290"/>
            <ac:spMk id="55" creationId="{DB4C2E2C-E32A-4C8B-8FC9-9C5501750B82}"/>
          </ac:spMkLst>
        </pc:spChg>
        <pc:spChg chg="add mod topLvl">
          <ac:chgData name="#TONG MIN, GRACE#" userId="1fc15da9-354d-4451-bc46-935d687e1c4d" providerId="ADAL" clId="{0643184D-064B-4DFE-89FC-00B57174FEBA}" dt="2022-04-24T13:32:20.237" v="4197" actId="1076"/>
          <ac:spMkLst>
            <pc:docMk/>
            <pc:sldMk cId="1440353310" sldId="290"/>
            <ac:spMk id="56" creationId="{8A06E969-8922-46EA-B3A1-C130BA8E8C2D}"/>
          </ac:spMkLst>
        </pc:spChg>
        <pc:spChg chg="add mod ord topLvl">
          <ac:chgData name="#TONG MIN, GRACE#" userId="1fc15da9-354d-4451-bc46-935d687e1c4d" providerId="ADAL" clId="{0643184D-064B-4DFE-89FC-00B57174FEBA}" dt="2022-04-24T13:32:20.237" v="4197" actId="1076"/>
          <ac:spMkLst>
            <pc:docMk/>
            <pc:sldMk cId="1440353310" sldId="290"/>
            <ac:spMk id="58" creationId="{939E1C3D-39F1-4BD4-BF6D-CEB992009AE1}"/>
          </ac:spMkLst>
        </pc:spChg>
        <pc:spChg chg="add del mod ord">
          <ac:chgData name="#TONG MIN, GRACE#" userId="1fc15da9-354d-4451-bc46-935d687e1c4d" providerId="ADAL" clId="{0643184D-064B-4DFE-89FC-00B57174FEBA}" dt="2022-04-24T13:14:48.018" v="3835" actId="478"/>
          <ac:spMkLst>
            <pc:docMk/>
            <pc:sldMk cId="1440353310" sldId="290"/>
            <ac:spMk id="59" creationId="{9626A1E8-9188-4A26-B976-63DBAABFFE02}"/>
          </ac:spMkLst>
        </pc:spChg>
        <pc:spChg chg="add del mod ord">
          <ac:chgData name="#TONG MIN, GRACE#" userId="1fc15da9-354d-4451-bc46-935d687e1c4d" providerId="ADAL" clId="{0643184D-064B-4DFE-89FC-00B57174FEBA}" dt="2022-04-24T13:14:48.018" v="3835" actId="478"/>
          <ac:spMkLst>
            <pc:docMk/>
            <pc:sldMk cId="1440353310" sldId="290"/>
            <ac:spMk id="60" creationId="{B44EFC9E-F6E6-4D66-9EF1-2E6C443DD3F1}"/>
          </ac:spMkLst>
        </pc:spChg>
        <pc:spChg chg="add del mod ord">
          <ac:chgData name="#TONG MIN, GRACE#" userId="1fc15da9-354d-4451-bc46-935d687e1c4d" providerId="ADAL" clId="{0643184D-064B-4DFE-89FC-00B57174FEBA}" dt="2022-04-24T13:14:25.520" v="3810" actId="478"/>
          <ac:spMkLst>
            <pc:docMk/>
            <pc:sldMk cId="1440353310" sldId="290"/>
            <ac:spMk id="61" creationId="{E9E44C2F-50B6-42F6-9AB9-172A8B09D37F}"/>
          </ac:spMkLst>
        </pc:spChg>
        <pc:spChg chg="add mod ord topLvl">
          <ac:chgData name="#TONG MIN, GRACE#" userId="1fc15da9-354d-4451-bc46-935d687e1c4d" providerId="ADAL" clId="{0643184D-064B-4DFE-89FC-00B57174FEBA}" dt="2022-04-24T13:32:20.237" v="4197" actId="1076"/>
          <ac:spMkLst>
            <pc:docMk/>
            <pc:sldMk cId="1440353310" sldId="290"/>
            <ac:spMk id="62" creationId="{0AB53ADE-A758-40DF-9987-E2EC191D3515}"/>
          </ac:spMkLst>
        </pc:spChg>
        <pc:spChg chg="add mod ord topLvl">
          <ac:chgData name="#TONG MIN, GRACE#" userId="1fc15da9-354d-4451-bc46-935d687e1c4d" providerId="ADAL" clId="{0643184D-064B-4DFE-89FC-00B57174FEBA}" dt="2022-04-24T13:32:20.237" v="4197" actId="1076"/>
          <ac:spMkLst>
            <pc:docMk/>
            <pc:sldMk cId="1440353310" sldId="290"/>
            <ac:spMk id="63" creationId="{162A7159-5812-4DFD-B236-52603FAF6BB2}"/>
          </ac:spMkLst>
        </pc:spChg>
        <pc:spChg chg="add mod ord topLvl">
          <ac:chgData name="#TONG MIN, GRACE#" userId="1fc15da9-354d-4451-bc46-935d687e1c4d" providerId="ADAL" clId="{0643184D-064B-4DFE-89FC-00B57174FEBA}" dt="2022-04-24T13:32:20.237" v="4197" actId="1076"/>
          <ac:spMkLst>
            <pc:docMk/>
            <pc:sldMk cId="1440353310" sldId="290"/>
            <ac:spMk id="64" creationId="{E94555B0-9091-48FD-9AC2-6C71D1300F82}"/>
          </ac:spMkLst>
        </pc:spChg>
        <pc:spChg chg="add mod ord topLvl">
          <ac:chgData name="#TONG MIN, GRACE#" userId="1fc15da9-354d-4451-bc46-935d687e1c4d" providerId="ADAL" clId="{0643184D-064B-4DFE-89FC-00B57174FEBA}" dt="2022-04-24T13:32:20.237" v="4197" actId="1076"/>
          <ac:spMkLst>
            <pc:docMk/>
            <pc:sldMk cId="1440353310" sldId="290"/>
            <ac:spMk id="65" creationId="{80A846E6-F2C4-4E82-9C54-9ED187BE25A7}"/>
          </ac:spMkLst>
        </pc:spChg>
        <pc:spChg chg="add mod topLvl">
          <ac:chgData name="#TONG MIN, GRACE#" userId="1fc15da9-354d-4451-bc46-935d687e1c4d" providerId="ADAL" clId="{0643184D-064B-4DFE-89FC-00B57174FEBA}" dt="2022-04-24T13:32:20.237" v="4197" actId="1076"/>
          <ac:spMkLst>
            <pc:docMk/>
            <pc:sldMk cId="1440353310" sldId="290"/>
            <ac:spMk id="86" creationId="{A6A595FA-6071-4257-989D-64500BB80BEF}"/>
          </ac:spMkLst>
        </pc:spChg>
        <pc:spChg chg="add mod topLvl">
          <ac:chgData name="#TONG MIN, GRACE#" userId="1fc15da9-354d-4451-bc46-935d687e1c4d" providerId="ADAL" clId="{0643184D-064B-4DFE-89FC-00B57174FEBA}" dt="2022-04-24T15:04:48.214" v="7750" actId="555"/>
          <ac:spMkLst>
            <pc:docMk/>
            <pc:sldMk cId="1440353310" sldId="290"/>
            <ac:spMk id="87" creationId="{62E844D9-BDC9-4C8A-828A-8F4B594C56FE}"/>
          </ac:spMkLst>
        </pc:spChg>
        <pc:spChg chg="add mod topLvl">
          <ac:chgData name="#TONG MIN, GRACE#" userId="1fc15da9-354d-4451-bc46-935d687e1c4d" providerId="ADAL" clId="{0643184D-064B-4DFE-89FC-00B57174FEBA}" dt="2022-04-24T13:32:20.237" v="4197" actId="1076"/>
          <ac:spMkLst>
            <pc:docMk/>
            <pc:sldMk cId="1440353310" sldId="290"/>
            <ac:spMk id="88" creationId="{3799C67F-4EFB-464B-9874-04546CB94CAF}"/>
          </ac:spMkLst>
        </pc:spChg>
        <pc:spChg chg="add mod topLvl">
          <ac:chgData name="#TONG MIN, GRACE#" userId="1fc15da9-354d-4451-bc46-935d687e1c4d" providerId="ADAL" clId="{0643184D-064B-4DFE-89FC-00B57174FEBA}" dt="2022-04-24T13:32:20.237" v="4197" actId="1076"/>
          <ac:spMkLst>
            <pc:docMk/>
            <pc:sldMk cId="1440353310" sldId="290"/>
            <ac:spMk id="89" creationId="{BD7F3D6D-9723-44B6-82E1-7EFDE4B6E2D3}"/>
          </ac:spMkLst>
        </pc:spChg>
        <pc:spChg chg="add mod topLvl">
          <ac:chgData name="#TONG MIN, GRACE#" userId="1fc15da9-354d-4451-bc46-935d687e1c4d" providerId="ADAL" clId="{0643184D-064B-4DFE-89FC-00B57174FEBA}" dt="2022-04-24T15:04:50.693" v="7752" actId="408"/>
          <ac:spMkLst>
            <pc:docMk/>
            <pc:sldMk cId="1440353310" sldId="290"/>
            <ac:spMk id="90" creationId="{2E81352C-D064-41C3-9520-4E5EF9D08D9F}"/>
          </ac:spMkLst>
        </pc:spChg>
        <pc:spChg chg="add mod topLvl">
          <ac:chgData name="#TONG MIN, GRACE#" userId="1fc15da9-354d-4451-bc46-935d687e1c4d" providerId="ADAL" clId="{0643184D-064B-4DFE-89FC-00B57174FEBA}" dt="2022-04-24T15:04:48.214" v="7750" actId="555"/>
          <ac:spMkLst>
            <pc:docMk/>
            <pc:sldMk cId="1440353310" sldId="290"/>
            <ac:spMk id="91" creationId="{8722929C-ABEB-4258-8973-0AC4D50858F9}"/>
          </ac:spMkLst>
        </pc:spChg>
        <pc:grpChg chg="add del mod">
          <ac:chgData name="#TONG MIN, GRACE#" userId="1fc15da9-354d-4451-bc46-935d687e1c4d" providerId="ADAL" clId="{0643184D-064B-4DFE-89FC-00B57174FEBA}" dt="2022-04-24T13:10:57.027" v="3751" actId="478"/>
          <ac:grpSpMkLst>
            <pc:docMk/>
            <pc:sldMk cId="1440353310" sldId="290"/>
            <ac:grpSpMk id="5" creationId="{81DE24EB-E1FF-453E-8050-080CF1CD048A}"/>
          </ac:grpSpMkLst>
        </pc:grpChg>
        <pc:grpChg chg="add del mod">
          <ac:chgData name="#TONG MIN, GRACE#" userId="1fc15da9-354d-4451-bc46-935d687e1c4d" providerId="ADAL" clId="{0643184D-064B-4DFE-89FC-00B57174FEBA}" dt="2022-04-24T13:08:55.926" v="3720" actId="165"/>
          <ac:grpSpMkLst>
            <pc:docMk/>
            <pc:sldMk cId="1440353310" sldId="290"/>
            <ac:grpSpMk id="7" creationId="{1C829E03-5293-4AC8-95B8-650AB4E3B50F}"/>
          </ac:grpSpMkLst>
        </pc:grpChg>
        <pc:grpChg chg="del mod topLvl">
          <ac:chgData name="#TONG MIN, GRACE#" userId="1fc15da9-354d-4451-bc46-935d687e1c4d" providerId="ADAL" clId="{0643184D-064B-4DFE-89FC-00B57174FEBA}" dt="2022-04-24T13:09:01.043" v="3721" actId="165"/>
          <ac:grpSpMkLst>
            <pc:docMk/>
            <pc:sldMk cId="1440353310" sldId="290"/>
            <ac:grpSpMk id="8" creationId="{7409B6CB-A6A2-4B16-8C54-2D4B24D45DD8}"/>
          </ac:grpSpMkLst>
        </pc:grpChg>
        <pc:grpChg chg="add del mod">
          <ac:chgData name="#TONG MIN, GRACE#" userId="1fc15da9-354d-4451-bc46-935d687e1c4d" providerId="ADAL" clId="{0643184D-064B-4DFE-89FC-00B57174FEBA}" dt="2022-04-24T13:08:55.926" v="3720" actId="165"/>
          <ac:grpSpMkLst>
            <pc:docMk/>
            <pc:sldMk cId="1440353310" sldId="290"/>
            <ac:grpSpMk id="14" creationId="{33734FC4-3426-49B3-823B-06AE61E60024}"/>
          </ac:grpSpMkLst>
        </pc:grpChg>
        <pc:grpChg chg="del mod topLvl">
          <ac:chgData name="#TONG MIN, GRACE#" userId="1fc15da9-354d-4451-bc46-935d687e1c4d" providerId="ADAL" clId="{0643184D-064B-4DFE-89FC-00B57174FEBA}" dt="2022-04-24T13:09:15.386" v="3724" actId="165"/>
          <ac:grpSpMkLst>
            <pc:docMk/>
            <pc:sldMk cId="1440353310" sldId="290"/>
            <ac:grpSpMk id="15" creationId="{6F94638E-62FD-4DB9-9BE4-B659D4B3EBF5}"/>
          </ac:grpSpMkLst>
        </pc:grpChg>
        <pc:grpChg chg="add del mod">
          <ac:chgData name="#TONG MIN, GRACE#" userId="1fc15da9-354d-4451-bc46-935d687e1c4d" providerId="ADAL" clId="{0643184D-064B-4DFE-89FC-00B57174FEBA}" dt="2022-04-24T13:08:55.926" v="3720" actId="165"/>
          <ac:grpSpMkLst>
            <pc:docMk/>
            <pc:sldMk cId="1440353310" sldId="290"/>
            <ac:grpSpMk id="21" creationId="{759F032D-C9F8-43EA-9FE5-A6B0839406E5}"/>
          </ac:grpSpMkLst>
        </pc:grpChg>
        <pc:grpChg chg="del mod topLvl">
          <ac:chgData name="#TONG MIN, GRACE#" userId="1fc15da9-354d-4451-bc46-935d687e1c4d" providerId="ADAL" clId="{0643184D-064B-4DFE-89FC-00B57174FEBA}" dt="2022-04-24T13:09:15.386" v="3724" actId="165"/>
          <ac:grpSpMkLst>
            <pc:docMk/>
            <pc:sldMk cId="1440353310" sldId="290"/>
            <ac:grpSpMk id="22" creationId="{D867B805-2E1F-44A0-AEAD-B53A68491DFE}"/>
          </ac:grpSpMkLst>
        </pc:grpChg>
        <pc:grpChg chg="add del mod">
          <ac:chgData name="#TONG MIN, GRACE#" userId="1fc15da9-354d-4451-bc46-935d687e1c4d" providerId="ADAL" clId="{0643184D-064B-4DFE-89FC-00B57174FEBA}" dt="2022-04-24T13:08:55.926" v="3720" actId="165"/>
          <ac:grpSpMkLst>
            <pc:docMk/>
            <pc:sldMk cId="1440353310" sldId="290"/>
            <ac:grpSpMk id="28" creationId="{69944512-09E4-4AE3-B81C-8DF2985D96F3}"/>
          </ac:grpSpMkLst>
        </pc:grpChg>
        <pc:grpChg chg="del mod topLvl">
          <ac:chgData name="#TONG MIN, GRACE#" userId="1fc15da9-354d-4451-bc46-935d687e1c4d" providerId="ADAL" clId="{0643184D-064B-4DFE-89FC-00B57174FEBA}" dt="2022-04-24T13:09:15.386" v="3724" actId="165"/>
          <ac:grpSpMkLst>
            <pc:docMk/>
            <pc:sldMk cId="1440353310" sldId="290"/>
            <ac:grpSpMk id="29" creationId="{7075209D-4B2B-48AA-A612-D5F0F3CF1CD3}"/>
          </ac:grpSpMkLst>
        </pc:grpChg>
        <pc:grpChg chg="add del mod">
          <ac:chgData name="#TONG MIN, GRACE#" userId="1fc15da9-354d-4451-bc46-935d687e1c4d" providerId="ADAL" clId="{0643184D-064B-4DFE-89FC-00B57174FEBA}" dt="2022-04-24T13:10:57.027" v="3751" actId="478"/>
          <ac:grpSpMkLst>
            <pc:docMk/>
            <pc:sldMk cId="1440353310" sldId="290"/>
            <ac:grpSpMk id="35" creationId="{CBC63985-E191-4F52-AC79-6F92C60AA0CD}"/>
          </ac:grpSpMkLst>
        </pc:grpChg>
        <pc:grpChg chg="add del mod">
          <ac:chgData name="#TONG MIN, GRACE#" userId="1fc15da9-354d-4451-bc46-935d687e1c4d" providerId="ADAL" clId="{0643184D-064B-4DFE-89FC-00B57174FEBA}" dt="2022-04-24T13:10:57.027" v="3751" actId="478"/>
          <ac:grpSpMkLst>
            <pc:docMk/>
            <pc:sldMk cId="1440353310" sldId="290"/>
            <ac:grpSpMk id="36" creationId="{3C32D48C-03B8-4D71-B2B2-096C0EFE6CAC}"/>
          </ac:grpSpMkLst>
        </pc:grpChg>
        <pc:grpChg chg="add del mod">
          <ac:chgData name="#TONG MIN, GRACE#" userId="1fc15da9-354d-4451-bc46-935d687e1c4d" providerId="ADAL" clId="{0643184D-064B-4DFE-89FC-00B57174FEBA}" dt="2022-04-24T13:10:57.027" v="3751" actId="478"/>
          <ac:grpSpMkLst>
            <pc:docMk/>
            <pc:sldMk cId="1440353310" sldId="290"/>
            <ac:grpSpMk id="37" creationId="{2D3610AF-9425-45D4-B7C2-5F8A904EB602}"/>
          </ac:grpSpMkLst>
        </pc:grpChg>
        <pc:grpChg chg="add del mod">
          <ac:chgData name="#TONG MIN, GRACE#" userId="1fc15da9-354d-4451-bc46-935d687e1c4d" providerId="ADAL" clId="{0643184D-064B-4DFE-89FC-00B57174FEBA}" dt="2022-04-24T13:10:57.027" v="3751" actId="478"/>
          <ac:grpSpMkLst>
            <pc:docMk/>
            <pc:sldMk cId="1440353310" sldId="290"/>
            <ac:grpSpMk id="38" creationId="{88E9BA4B-7E85-42B1-ADD1-DC9B279F34F2}"/>
          </ac:grpSpMkLst>
        </pc:grpChg>
        <pc:grpChg chg="add del mod">
          <ac:chgData name="#TONG MIN, GRACE#" userId="1fc15da9-354d-4451-bc46-935d687e1c4d" providerId="ADAL" clId="{0643184D-064B-4DFE-89FC-00B57174FEBA}" dt="2022-04-24T13:10:57.027" v="3751" actId="478"/>
          <ac:grpSpMkLst>
            <pc:docMk/>
            <pc:sldMk cId="1440353310" sldId="290"/>
            <ac:grpSpMk id="44" creationId="{63870BA5-37FE-4485-BE8A-72256C36B662}"/>
          </ac:grpSpMkLst>
        </pc:grpChg>
        <pc:grpChg chg="add del mod">
          <ac:chgData name="#TONG MIN, GRACE#" userId="1fc15da9-354d-4451-bc46-935d687e1c4d" providerId="ADAL" clId="{0643184D-064B-4DFE-89FC-00B57174FEBA}" dt="2022-04-24T13:12:37.887" v="3780" actId="165"/>
          <ac:grpSpMkLst>
            <pc:docMk/>
            <pc:sldMk cId="1440353310" sldId="290"/>
            <ac:grpSpMk id="57" creationId="{C8BD0FC8-0ADC-43A3-9CAF-AD31F87498BA}"/>
          </ac:grpSpMkLst>
        </pc:grpChg>
        <pc:grpChg chg="add del mod">
          <ac:chgData name="#TONG MIN, GRACE#" userId="1fc15da9-354d-4451-bc46-935d687e1c4d" providerId="ADAL" clId="{0643184D-064B-4DFE-89FC-00B57174FEBA}" dt="2022-04-24T13:19:06.222" v="3868" actId="165"/>
          <ac:grpSpMkLst>
            <pc:docMk/>
            <pc:sldMk cId="1440353310" sldId="290"/>
            <ac:grpSpMk id="66" creationId="{B07F415E-74BD-45A7-A6BF-56802F65F3D2}"/>
          </ac:grpSpMkLst>
        </pc:grpChg>
        <pc:grpChg chg="add del mod">
          <ac:chgData name="#TONG MIN, GRACE#" userId="1fc15da9-354d-4451-bc46-935d687e1c4d" providerId="ADAL" clId="{0643184D-064B-4DFE-89FC-00B57174FEBA}" dt="2022-04-24T13:32:16.726" v="4196" actId="165"/>
          <ac:grpSpMkLst>
            <pc:docMk/>
            <pc:sldMk cId="1440353310" sldId="290"/>
            <ac:grpSpMk id="92" creationId="{423C35DB-0166-4254-98B4-2B7D8F2AB5BF}"/>
          </ac:grpSpMkLst>
        </pc:grpChg>
        <pc:picChg chg="add del mod">
          <ac:chgData name="#TONG MIN, GRACE#" userId="1fc15da9-354d-4451-bc46-935d687e1c4d" providerId="ADAL" clId="{0643184D-064B-4DFE-89FC-00B57174FEBA}" dt="2022-04-24T13:26:06.135" v="3949" actId="478"/>
          <ac:picMkLst>
            <pc:docMk/>
            <pc:sldMk cId="1440353310" sldId="290"/>
            <ac:picMk id="68" creationId="{3551BB4E-7801-449F-8212-A767EDBC3ACC}"/>
          </ac:picMkLst>
        </pc:picChg>
        <pc:picChg chg="add mod topLvl">
          <ac:chgData name="#TONG MIN, GRACE#" userId="1fc15da9-354d-4451-bc46-935d687e1c4d" providerId="ADAL" clId="{0643184D-064B-4DFE-89FC-00B57174FEBA}" dt="2022-04-24T13:32:20.237" v="4197" actId="1076"/>
          <ac:picMkLst>
            <pc:docMk/>
            <pc:sldMk cId="1440353310" sldId="290"/>
            <ac:picMk id="70" creationId="{AC4186F3-A484-4D54-9F9D-129DB3F85F55}"/>
          </ac:picMkLst>
        </pc:picChg>
        <pc:picChg chg="add del mod">
          <ac:chgData name="#TONG MIN, GRACE#" userId="1fc15da9-354d-4451-bc46-935d687e1c4d" providerId="ADAL" clId="{0643184D-064B-4DFE-89FC-00B57174FEBA}" dt="2022-04-24T13:23:52.411" v="3919" actId="478"/>
          <ac:picMkLst>
            <pc:docMk/>
            <pc:sldMk cId="1440353310" sldId="290"/>
            <ac:picMk id="72" creationId="{AD788B92-97E7-4F5A-82BB-7CAA449A1AC5}"/>
          </ac:picMkLst>
        </pc:picChg>
        <pc:picChg chg="add mod topLvl">
          <ac:chgData name="#TONG MIN, GRACE#" userId="1fc15da9-354d-4451-bc46-935d687e1c4d" providerId="ADAL" clId="{0643184D-064B-4DFE-89FC-00B57174FEBA}" dt="2022-04-24T13:32:20.237" v="4197" actId="1076"/>
          <ac:picMkLst>
            <pc:docMk/>
            <pc:sldMk cId="1440353310" sldId="290"/>
            <ac:picMk id="74" creationId="{5B5D2328-0310-470B-A7A9-DCB4430933DA}"/>
          </ac:picMkLst>
        </pc:picChg>
        <pc:picChg chg="add del mod">
          <ac:chgData name="#TONG MIN, GRACE#" userId="1fc15da9-354d-4451-bc46-935d687e1c4d" providerId="ADAL" clId="{0643184D-064B-4DFE-89FC-00B57174FEBA}" dt="2022-04-24T13:23:21.817" v="3915"/>
          <ac:picMkLst>
            <pc:docMk/>
            <pc:sldMk cId="1440353310" sldId="290"/>
            <ac:picMk id="76" creationId="{327217ED-BB3B-445E-BE7E-2C965EEBE4FB}"/>
          </ac:picMkLst>
        </pc:picChg>
        <pc:picChg chg="add del mod">
          <ac:chgData name="#TONG MIN, GRACE#" userId="1fc15da9-354d-4451-bc46-935d687e1c4d" providerId="ADAL" clId="{0643184D-064B-4DFE-89FC-00B57174FEBA}" dt="2022-04-24T13:24:40.759" v="3928" actId="478"/>
          <ac:picMkLst>
            <pc:docMk/>
            <pc:sldMk cId="1440353310" sldId="290"/>
            <ac:picMk id="77" creationId="{C3F68B6C-5FDF-4184-87D4-BABB1A6BB7A0}"/>
          </ac:picMkLst>
        </pc:picChg>
        <pc:picChg chg="add mod topLvl">
          <ac:chgData name="#TONG MIN, GRACE#" userId="1fc15da9-354d-4451-bc46-935d687e1c4d" providerId="ADAL" clId="{0643184D-064B-4DFE-89FC-00B57174FEBA}" dt="2022-04-24T13:32:20.237" v="4197" actId="1076"/>
          <ac:picMkLst>
            <pc:docMk/>
            <pc:sldMk cId="1440353310" sldId="290"/>
            <ac:picMk id="79" creationId="{7780BA23-C69B-4A8A-B4E7-220881C3EA37}"/>
          </ac:picMkLst>
        </pc:picChg>
        <pc:picChg chg="add mod topLvl">
          <ac:chgData name="#TONG MIN, GRACE#" userId="1fc15da9-354d-4451-bc46-935d687e1c4d" providerId="ADAL" clId="{0643184D-064B-4DFE-89FC-00B57174FEBA}" dt="2022-04-24T13:32:20.237" v="4197" actId="1076"/>
          <ac:picMkLst>
            <pc:docMk/>
            <pc:sldMk cId="1440353310" sldId="290"/>
            <ac:picMk id="81" creationId="{2B7DB010-B5E0-4053-A317-E49BE009E83B}"/>
          </ac:picMkLst>
        </pc:picChg>
        <pc:picChg chg="add mod topLvl">
          <ac:chgData name="#TONG MIN, GRACE#" userId="1fc15da9-354d-4451-bc46-935d687e1c4d" providerId="ADAL" clId="{0643184D-064B-4DFE-89FC-00B57174FEBA}" dt="2022-04-24T13:32:20.237" v="4197" actId="1076"/>
          <ac:picMkLst>
            <pc:docMk/>
            <pc:sldMk cId="1440353310" sldId="290"/>
            <ac:picMk id="83" creationId="{D5A403CD-D6B4-48D9-9570-E9EFCF4E4C00}"/>
          </ac:picMkLst>
        </pc:picChg>
        <pc:picChg chg="add mod topLvl">
          <ac:chgData name="#TONG MIN, GRACE#" userId="1fc15da9-354d-4451-bc46-935d687e1c4d" providerId="ADAL" clId="{0643184D-064B-4DFE-89FC-00B57174FEBA}" dt="2022-04-24T13:32:20.237" v="4197" actId="1076"/>
          <ac:picMkLst>
            <pc:docMk/>
            <pc:sldMk cId="1440353310" sldId="290"/>
            <ac:picMk id="85" creationId="{22BE2FC7-9479-477D-BAE9-DD6DC0BC198C}"/>
          </ac:picMkLst>
        </pc:picChg>
      </pc:sldChg>
      <pc:sldChg chg="addSp delSp modSp mod modNotesTx">
        <pc:chgData name="#TONG MIN, GRACE#" userId="1fc15da9-354d-4451-bc46-935d687e1c4d" providerId="ADAL" clId="{0643184D-064B-4DFE-89FC-00B57174FEBA}" dt="2022-04-24T15:36:28.853" v="10649" actId="20577"/>
        <pc:sldMkLst>
          <pc:docMk/>
          <pc:sldMk cId="2584178463" sldId="294"/>
        </pc:sldMkLst>
        <pc:spChg chg="mod">
          <ac:chgData name="#TONG MIN, GRACE#" userId="1fc15da9-354d-4451-bc46-935d687e1c4d" providerId="ADAL" clId="{0643184D-064B-4DFE-89FC-00B57174FEBA}" dt="2022-04-24T15:15:25.877" v="8848" actId="20577"/>
          <ac:spMkLst>
            <pc:docMk/>
            <pc:sldMk cId="2584178463" sldId="294"/>
            <ac:spMk id="4" creationId="{57B51952-BE8B-4F0F-9EAA-23AB92A027B3}"/>
          </ac:spMkLst>
        </pc:spChg>
        <pc:spChg chg="add del mod">
          <ac:chgData name="#TONG MIN, GRACE#" userId="1fc15da9-354d-4451-bc46-935d687e1c4d" providerId="ADAL" clId="{0643184D-064B-4DFE-89FC-00B57174FEBA}" dt="2022-04-24T15:22:54.879" v="9331" actId="478"/>
          <ac:spMkLst>
            <pc:docMk/>
            <pc:sldMk cId="2584178463" sldId="294"/>
            <ac:spMk id="6" creationId="{EEF97FEF-0ED0-4EC9-818C-F6C011640879}"/>
          </ac:spMkLst>
        </pc:spChg>
        <pc:spChg chg="add mod">
          <ac:chgData name="#TONG MIN, GRACE#" userId="1fc15da9-354d-4451-bc46-935d687e1c4d" providerId="ADAL" clId="{0643184D-064B-4DFE-89FC-00B57174FEBA}" dt="2022-04-24T15:20:10.140" v="9023" actId="114"/>
          <ac:spMkLst>
            <pc:docMk/>
            <pc:sldMk cId="2584178463" sldId="294"/>
            <ac:spMk id="16" creationId="{53AFC9B1-4933-49E5-A1DD-F1989B851035}"/>
          </ac:spMkLst>
        </pc:spChg>
        <pc:spChg chg="add mod">
          <ac:chgData name="#TONG MIN, GRACE#" userId="1fc15da9-354d-4451-bc46-935d687e1c4d" providerId="ADAL" clId="{0643184D-064B-4DFE-89FC-00B57174FEBA}" dt="2022-04-24T15:20:46.568" v="9076" actId="313"/>
          <ac:spMkLst>
            <pc:docMk/>
            <pc:sldMk cId="2584178463" sldId="294"/>
            <ac:spMk id="17" creationId="{6ED2A068-B826-4F54-8F9D-B838986E8C42}"/>
          </ac:spMkLst>
        </pc:spChg>
        <pc:spChg chg="add mod">
          <ac:chgData name="#TONG MIN, GRACE#" userId="1fc15da9-354d-4451-bc46-935d687e1c4d" providerId="ADAL" clId="{0643184D-064B-4DFE-89FC-00B57174FEBA}" dt="2022-04-24T15:21:53.758" v="9223" actId="313"/>
          <ac:spMkLst>
            <pc:docMk/>
            <pc:sldMk cId="2584178463" sldId="294"/>
            <ac:spMk id="18" creationId="{50617E8D-2474-42B2-BCFF-1402F0DA207D}"/>
          </ac:spMkLst>
        </pc:spChg>
        <pc:spChg chg="add mod">
          <ac:chgData name="#TONG MIN, GRACE#" userId="1fc15da9-354d-4451-bc46-935d687e1c4d" providerId="ADAL" clId="{0643184D-064B-4DFE-89FC-00B57174FEBA}" dt="2022-04-24T15:22:51.553" v="9330" actId="20577"/>
          <ac:spMkLst>
            <pc:docMk/>
            <pc:sldMk cId="2584178463" sldId="294"/>
            <ac:spMk id="19" creationId="{D7D6E13F-42D0-4E1F-A2C1-C77C0814E877}"/>
          </ac:spMkLst>
        </pc:spChg>
        <pc:grpChg chg="add del mod">
          <ac:chgData name="#TONG MIN, GRACE#" userId="1fc15da9-354d-4451-bc46-935d687e1c4d" providerId="ADAL" clId="{0643184D-064B-4DFE-89FC-00B57174FEBA}" dt="2022-04-24T15:18:58.988" v="8887" actId="165"/>
          <ac:grpSpMkLst>
            <pc:docMk/>
            <pc:sldMk cId="2584178463" sldId="294"/>
            <ac:grpSpMk id="15" creationId="{DCDD6D10-CF1C-48F7-8422-ADED8E019FF5}"/>
          </ac:grpSpMkLst>
        </pc:grpChg>
        <pc:picChg chg="add mod topLvl">
          <ac:chgData name="#TONG MIN, GRACE#" userId="1fc15da9-354d-4451-bc46-935d687e1c4d" providerId="ADAL" clId="{0643184D-064B-4DFE-89FC-00B57174FEBA}" dt="2022-04-24T15:18:58.988" v="8887" actId="165"/>
          <ac:picMkLst>
            <pc:docMk/>
            <pc:sldMk cId="2584178463" sldId="294"/>
            <ac:picMk id="8" creationId="{72E2515F-580C-4F52-BFE9-A7B5833D1D3F}"/>
          </ac:picMkLst>
        </pc:picChg>
        <pc:picChg chg="add mod topLvl">
          <ac:chgData name="#TONG MIN, GRACE#" userId="1fc15da9-354d-4451-bc46-935d687e1c4d" providerId="ADAL" clId="{0643184D-064B-4DFE-89FC-00B57174FEBA}" dt="2022-04-24T15:18:58.988" v="8887" actId="165"/>
          <ac:picMkLst>
            <pc:docMk/>
            <pc:sldMk cId="2584178463" sldId="294"/>
            <ac:picMk id="10" creationId="{04E8A75C-9B2F-4EA7-939F-17DC791BEF7E}"/>
          </ac:picMkLst>
        </pc:picChg>
        <pc:picChg chg="add mod topLvl">
          <ac:chgData name="#TONG MIN, GRACE#" userId="1fc15da9-354d-4451-bc46-935d687e1c4d" providerId="ADAL" clId="{0643184D-064B-4DFE-89FC-00B57174FEBA}" dt="2022-04-24T15:18:58.988" v="8887" actId="165"/>
          <ac:picMkLst>
            <pc:docMk/>
            <pc:sldMk cId="2584178463" sldId="294"/>
            <ac:picMk id="12" creationId="{E1AA4A24-11BA-42F4-BF22-15527A53DFAB}"/>
          </ac:picMkLst>
        </pc:picChg>
        <pc:picChg chg="add mod topLvl">
          <ac:chgData name="#TONG MIN, GRACE#" userId="1fc15da9-354d-4451-bc46-935d687e1c4d" providerId="ADAL" clId="{0643184D-064B-4DFE-89FC-00B57174FEBA}" dt="2022-04-24T15:18:58.988" v="8887" actId="165"/>
          <ac:picMkLst>
            <pc:docMk/>
            <pc:sldMk cId="2584178463" sldId="294"/>
            <ac:picMk id="14" creationId="{FEB1B0D7-3429-41B1-8A7B-CFC2AF60E047}"/>
          </ac:picMkLst>
        </pc:picChg>
      </pc:sldChg>
      <pc:sldChg chg="addSp delSp modSp mod">
        <pc:chgData name="#TONG MIN, GRACE#" userId="1fc15da9-354d-4451-bc46-935d687e1c4d" providerId="ADAL" clId="{0643184D-064B-4DFE-89FC-00B57174FEBA}" dt="2022-04-24T15:29:30.324" v="9637" actId="478"/>
        <pc:sldMkLst>
          <pc:docMk/>
          <pc:sldMk cId="1476243779" sldId="295"/>
        </pc:sldMkLst>
        <pc:spChg chg="mod">
          <ac:chgData name="#TONG MIN, GRACE#" userId="1fc15da9-354d-4451-bc46-935d687e1c4d" providerId="ADAL" clId="{0643184D-064B-4DFE-89FC-00B57174FEBA}" dt="2022-04-24T15:24:03.758" v="9453" actId="20577"/>
          <ac:spMkLst>
            <pc:docMk/>
            <pc:sldMk cId="1476243779" sldId="295"/>
            <ac:spMk id="2" creationId="{A4985FD5-75B0-495E-B746-227ABF6135C8}"/>
          </ac:spMkLst>
        </pc:spChg>
        <pc:spChg chg="mod">
          <ac:chgData name="#TONG MIN, GRACE#" userId="1fc15da9-354d-4451-bc46-935d687e1c4d" providerId="ADAL" clId="{0643184D-064B-4DFE-89FC-00B57174FEBA}" dt="2022-04-24T15:23:41.453" v="9426" actId="20577"/>
          <ac:spMkLst>
            <pc:docMk/>
            <pc:sldMk cId="1476243779" sldId="295"/>
            <ac:spMk id="4" creationId="{0CE9801F-A8D1-4977-95BF-DB8CCA0335BF}"/>
          </ac:spMkLst>
        </pc:spChg>
        <pc:spChg chg="add del mod">
          <ac:chgData name="#TONG MIN, GRACE#" userId="1fc15da9-354d-4451-bc46-935d687e1c4d" providerId="ADAL" clId="{0643184D-064B-4DFE-89FC-00B57174FEBA}" dt="2022-04-24T15:28:23.674" v="9626" actId="478"/>
          <ac:spMkLst>
            <pc:docMk/>
            <pc:sldMk cId="1476243779" sldId="295"/>
            <ac:spMk id="5" creationId="{7BDED9A5-E95F-4CF5-ACC3-742E59B00D4C}"/>
          </ac:spMkLst>
        </pc:spChg>
        <pc:spChg chg="add del mod">
          <ac:chgData name="#TONG MIN, GRACE#" userId="1fc15da9-354d-4451-bc46-935d687e1c4d" providerId="ADAL" clId="{0643184D-064B-4DFE-89FC-00B57174FEBA}" dt="2022-04-24T15:29:30.324" v="9637" actId="478"/>
          <ac:spMkLst>
            <pc:docMk/>
            <pc:sldMk cId="1476243779" sldId="295"/>
            <ac:spMk id="8" creationId="{6B8CDA70-1B39-4E80-A68E-678BFB059D9C}"/>
          </ac:spMkLst>
        </pc:spChg>
        <pc:spChg chg="add del mod">
          <ac:chgData name="#TONG MIN, GRACE#" userId="1fc15da9-354d-4451-bc46-935d687e1c4d" providerId="ADAL" clId="{0643184D-064B-4DFE-89FC-00B57174FEBA}" dt="2022-04-24T15:29:30.324" v="9637" actId="478"/>
          <ac:spMkLst>
            <pc:docMk/>
            <pc:sldMk cId="1476243779" sldId="295"/>
            <ac:spMk id="11" creationId="{59AD120E-231F-47EB-8A82-4CFAF21F6A4E}"/>
          </ac:spMkLst>
        </pc:spChg>
        <pc:spChg chg="add del mod">
          <ac:chgData name="#TONG MIN, GRACE#" userId="1fc15da9-354d-4451-bc46-935d687e1c4d" providerId="ADAL" clId="{0643184D-064B-4DFE-89FC-00B57174FEBA}" dt="2022-04-24T15:29:30.324" v="9637" actId="478"/>
          <ac:spMkLst>
            <pc:docMk/>
            <pc:sldMk cId="1476243779" sldId="295"/>
            <ac:spMk id="14" creationId="{69896369-7C2B-4F35-92CD-1670D9191BD0}"/>
          </ac:spMkLst>
        </pc:spChg>
        <pc:spChg chg="add del mod">
          <ac:chgData name="#TONG MIN, GRACE#" userId="1fc15da9-354d-4451-bc46-935d687e1c4d" providerId="ADAL" clId="{0643184D-064B-4DFE-89FC-00B57174FEBA}" dt="2022-04-24T15:29:30.324" v="9637" actId="478"/>
          <ac:spMkLst>
            <pc:docMk/>
            <pc:sldMk cId="1476243779" sldId="295"/>
            <ac:spMk id="17" creationId="{F7931798-0435-4408-89EF-0C05EAE7E4C3}"/>
          </ac:spMkLst>
        </pc:spChg>
        <pc:picChg chg="add del mod">
          <ac:chgData name="#TONG MIN, GRACE#" userId="1fc15da9-354d-4451-bc46-935d687e1c4d" providerId="ADAL" clId="{0643184D-064B-4DFE-89FC-00B57174FEBA}" dt="2022-04-24T15:29:30.324" v="9637" actId="478"/>
          <ac:picMkLst>
            <pc:docMk/>
            <pc:sldMk cId="1476243779" sldId="295"/>
            <ac:picMk id="7" creationId="{CECC5677-F19B-4E18-915B-4137A0C3047C}"/>
          </ac:picMkLst>
        </pc:picChg>
        <pc:picChg chg="add del mod">
          <ac:chgData name="#TONG MIN, GRACE#" userId="1fc15da9-354d-4451-bc46-935d687e1c4d" providerId="ADAL" clId="{0643184D-064B-4DFE-89FC-00B57174FEBA}" dt="2022-04-24T15:25:21.182" v="9467" actId="478"/>
          <ac:picMkLst>
            <pc:docMk/>
            <pc:sldMk cId="1476243779" sldId="295"/>
            <ac:picMk id="9" creationId="{2685973B-A1CA-4BA5-9146-B9EBFBDF0234}"/>
          </ac:picMkLst>
        </pc:picChg>
        <pc:picChg chg="add del mod">
          <ac:chgData name="#TONG MIN, GRACE#" userId="1fc15da9-354d-4451-bc46-935d687e1c4d" providerId="ADAL" clId="{0643184D-064B-4DFE-89FC-00B57174FEBA}" dt="2022-04-24T15:29:30.324" v="9637" actId="478"/>
          <ac:picMkLst>
            <pc:docMk/>
            <pc:sldMk cId="1476243779" sldId="295"/>
            <ac:picMk id="10" creationId="{7994AB03-551A-4D89-9E23-01DCA3D8525A}"/>
          </ac:picMkLst>
        </pc:picChg>
        <pc:picChg chg="add del mod">
          <ac:chgData name="#TONG MIN, GRACE#" userId="1fc15da9-354d-4451-bc46-935d687e1c4d" providerId="ADAL" clId="{0643184D-064B-4DFE-89FC-00B57174FEBA}" dt="2022-04-24T15:29:30.324" v="9637" actId="478"/>
          <ac:picMkLst>
            <pc:docMk/>
            <pc:sldMk cId="1476243779" sldId="295"/>
            <ac:picMk id="13" creationId="{E4F49AAC-0E16-4E85-A135-6D5D1EADF394}"/>
          </ac:picMkLst>
        </pc:picChg>
        <pc:picChg chg="add del mod">
          <ac:chgData name="#TONG MIN, GRACE#" userId="1fc15da9-354d-4451-bc46-935d687e1c4d" providerId="ADAL" clId="{0643184D-064B-4DFE-89FC-00B57174FEBA}" dt="2022-04-24T15:29:30.324" v="9637" actId="478"/>
          <ac:picMkLst>
            <pc:docMk/>
            <pc:sldMk cId="1476243779" sldId="295"/>
            <ac:picMk id="16" creationId="{7CDA2060-76E2-4903-8FA7-6B987A60FFE9}"/>
          </ac:picMkLst>
        </pc:picChg>
        <pc:picChg chg="add del mod">
          <ac:chgData name="#TONG MIN, GRACE#" userId="1fc15da9-354d-4451-bc46-935d687e1c4d" providerId="ADAL" clId="{0643184D-064B-4DFE-89FC-00B57174FEBA}" dt="2022-04-24T15:28:36.961" v="9630" actId="478"/>
          <ac:picMkLst>
            <pc:docMk/>
            <pc:sldMk cId="1476243779" sldId="295"/>
            <ac:picMk id="18" creationId="{B611854A-CEC5-42FF-BDBB-E8D2B2B9DC65}"/>
          </ac:picMkLst>
        </pc:picChg>
      </pc:sldChg>
      <pc:sldChg chg="modSp new del mod">
        <pc:chgData name="#TONG MIN, GRACE#" userId="1fc15da9-354d-4451-bc46-935d687e1c4d" providerId="ADAL" clId="{0643184D-064B-4DFE-89FC-00B57174FEBA}" dt="2022-04-23T06:48:15.590" v="745" actId="47"/>
        <pc:sldMkLst>
          <pc:docMk/>
          <pc:sldMk cId="4182327057" sldId="295"/>
        </pc:sldMkLst>
        <pc:spChg chg="mod">
          <ac:chgData name="#TONG MIN, GRACE#" userId="1fc15da9-354d-4451-bc46-935d687e1c4d" providerId="ADAL" clId="{0643184D-064B-4DFE-89FC-00B57174FEBA}" dt="2022-04-23T06:46:35.462" v="675" actId="20577"/>
          <ac:spMkLst>
            <pc:docMk/>
            <pc:sldMk cId="4182327057" sldId="295"/>
            <ac:spMk id="2" creationId="{054B24CB-3F14-4BBA-8841-57A808246B6B}"/>
          </ac:spMkLst>
        </pc:spChg>
      </pc:sldChg>
      <pc:sldChg chg="new del">
        <pc:chgData name="#TONG MIN, GRACE#" userId="1fc15da9-354d-4451-bc46-935d687e1c4d" providerId="ADAL" clId="{0643184D-064B-4DFE-89FC-00B57174FEBA}" dt="2022-04-24T06:53:24.282" v="1515" actId="680"/>
        <pc:sldMkLst>
          <pc:docMk/>
          <pc:sldMk cId="2412212377" sldId="296"/>
        </pc:sldMkLst>
      </pc:sldChg>
      <pc:sldChg chg="addSp delSp modSp new del mod modClrScheme chgLayout">
        <pc:chgData name="#TONG MIN, GRACE#" userId="1fc15da9-354d-4451-bc46-935d687e1c4d" providerId="ADAL" clId="{0643184D-064B-4DFE-89FC-00B57174FEBA}" dt="2022-04-24T06:53:41.966" v="1523" actId="47"/>
        <pc:sldMkLst>
          <pc:docMk/>
          <pc:sldMk cId="3067427556" sldId="296"/>
        </pc:sldMkLst>
        <pc:spChg chg="del mod ord">
          <ac:chgData name="#TONG MIN, GRACE#" userId="1fc15da9-354d-4451-bc46-935d687e1c4d" providerId="ADAL" clId="{0643184D-064B-4DFE-89FC-00B57174FEBA}" dt="2022-04-24T06:53:34.243" v="1520" actId="700"/>
          <ac:spMkLst>
            <pc:docMk/>
            <pc:sldMk cId="3067427556" sldId="296"/>
            <ac:spMk id="2" creationId="{FD4F536A-B30B-4F39-A451-3AC5AAB2F0C8}"/>
          </ac:spMkLst>
        </pc:spChg>
        <pc:spChg chg="mod ord">
          <ac:chgData name="#TONG MIN, GRACE#" userId="1fc15da9-354d-4451-bc46-935d687e1c4d" providerId="ADAL" clId="{0643184D-064B-4DFE-89FC-00B57174FEBA}" dt="2022-04-24T06:53:34.243" v="1520" actId="700"/>
          <ac:spMkLst>
            <pc:docMk/>
            <pc:sldMk cId="3067427556" sldId="296"/>
            <ac:spMk id="3" creationId="{7C41152C-A224-4EC6-B30D-93F5ACA3E537}"/>
          </ac:spMkLst>
        </pc:spChg>
        <pc:spChg chg="del mod ord">
          <ac:chgData name="#TONG MIN, GRACE#" userId="1fc15da9-354d-4451-bc46-935d687e1c4d" providerId="ADAL" clId="{0643184D-064B-4DFE-89FC-00B57174FEBA}" dt="2022-04-24T06:53:34.243" v="1520" actId="700"/>
          <ac:spMkLst>
            <pc:docMk/>
            <pc:sldMk cId="3067427556" sldId="296"/>
            <ac:spMk id="4" creationId="{602A7538-1B37-400B-A5F0-B0FF82F6E23A}"/>
          </ac:spMkLst>
        </pc:spChg>
        <pc:spChg chg="add mod ord">
          <ac:chgData name="#TONG MIN, GRACE#" userId="1fc15da9-354d-4451-bc46-935d687e1c4d" providerId="ADAL" clId="{0643184D-064B-4DFE-89FC-00B57174FEBA}" dt="2022-04-24T06:53:34.243" v="1520" actId="700"/>
          <ac:spMkLst>
            <pc:docMk/>
            <pc:sldMk cId="3067427556" sldId="296"/>
            <ac:spMk id="5" creationId="{72C7B8ED-00F2-49BC-AC71-7A4E850F03B6}"/>
          </ac:spMkLst>
        </pc:spChg>
        <pc:spChg chg="add mod ord">
          <ac:chgData name="#TONG MIN, GRACE#" userId="1fc15da9-354d-4451-bc46-935d687e1c4d" providerId="ADAL" clId="{0643184D-064B-4DFE-89FC-00B57174FEBA}" dt="2022-04-24T06:53:34.243" v="1520" actId="700"/>
          <ac:spMkLst>
            <pc:docMk/>
            <pc:sldMk cId="3067427556" sldId="296"/>
            <ac:spMk id="6" creationId="{3E00263F-1AF0-482E-9576-26929469246E}"/>
          </ac:spMkLst>
        </pc:spChg>
      </pc:sldChg>
      <pc:sldChg chg="new del">
        <pc:chgData name="#TONG MIN, GRACE#" userId="1fc15da9-354d-4451-bc46-935d687e1c4d" providerId="ADAL" clId="{0643184D-064B-4DFE-89FC-00B57174FEBA}" dt="2022-04-23T07:19:36.268" v="1511" actId="680"/>
        <pc:sldMkLst>
          <pc:docMk/>
          <pc:sldMk cId="3449107943" sldId="296"/>
        </pc:sldMkLst>
      </pc:sldChg>
      <pc:sldChg chg="new del">
        <pc:chgData name="#TONG MIN, GRACE#" userId="1fc15da9-354d-4451-bc46-935d687e1c4d" providerId="ADAL" clId="{0643184D-064B-4DFE-89FC-00B57174FEBA}" dt="2022-04-23T07:19:35.608" v="1510" actId="680"/>
        <pc:sldMkLst>
          <pc:docMk/>
          <pc:sldMk cId="550536339" sldId="297"/>
        </pc:sldMkLst>
      </pc:sldChg>
      <pc:sldChg chg="addSp delSp modSp add mod modClrScheme chgLayout">
        <pc:chgData name="#TONG MIN, GRACE#" userId="1fc15da9-354d-4451-bc46-935d687e1c4d" providerId="ADAL" clId="{0643184D-064B-4DFE-89FC-00B57174FEBA}" dt="2022-04-24T06:56:10.081" v="1575" actId="207"/>
        <pc:sldMkLst>
          <pc:docMk/>
          <pc:sldMk cId="3553146088" sldId="297"/>
        </pc:sldMkLst>
        <pc:spChg chg="mod ord">
          <ac:chgData name="#TONG MIN, GRACE#" userId="1fc15da9-354d-4451-bc46-935d687e1c4d" providerId="ADAL" clId="{0643184D-064B-4DFE-89FC-00B57174FEBA}" dt="2022-04-24T06:53:40.031" v="1522" actId="700"/>
          <ac:spMkLst>
            <pc:docMk/>
            <pc:sldMk cId="3553146088" sldId="297"/>
            <ac:spMk id="2" creationId="{80E732E7-8ECC-4689-8033-FE1F2F5B2EB3}"/>
          </ac:spMkLst>
        </pc:spChg>
        <pc:spChg chg="add mod ord">
          <ac:chgData name="#TONG MIN, GRACE#" userId="1fc15da9-354d-4451-bc46-935d687e1c4d" providerId="ADAL" clId="{0643184D-064B-4DFE-89FC-00B57174FEBA}" dt="2022-04-24T06:53:40.031" v="1522" actId="700"/>
          <ac:spMkLst>
            <pc:docMk/>
            <pc:sldMk cId="3553146088" sldId="297"/>
            <ac:spMk id="3" creationId="{4CA45581-DD8D-4357-A159-40D0F315CD76}"/>
          </ac:spMkLst>
        </pc:spChg>
        <pc:spChg chg="add mod ord">
          <ac:chgData name="#TONG MIN, GRACE#" userId="1fc15da9-354d-4451-bc46-935d687e1c4d" providerId="ADAL" clId="{0643184D-064B-4DFE-89FC-00B57174FEBA}" dt="2022-04-24T06:53:40.031" v="1522" actId="700"/>
          <ac:spMkLst>
            <pc:docMk/>
            <pc:sldMk cId="3553146088" sldId="297"/>
            <ac:spMk id="4" creationId="{97D59F36-A95F-48C7-883D-9C728AE0880C}"/>
          </ac:spMkLst>
        </pc:spChg>
        <pc:spChg chg="mod">
          <ac:chgData name="#TONG MIN, GRACE#" userId="1fc15da9-354d-4451-bc46-935d687e1c4d" providerId="ADAL" clId="{0643184D-064B-4DFE-89FC-00B57174FEBA}" dt="2022-04-24T06:56:10.081" v="1575" actId="207"/>
          <ac:spMkLst>
            <pc:docMk/>
            <pc:sldMk cId="3553146088" sldId="297"/>
            <ac:spMk id="12" creationId="{15869062-097C-44DC-A485-95243A06C991}"/>
          </ac:spMkLst>
        </pc:spChg>
        <pc:spChg chg="del">
          <ac:chgData name="#TONG MIN, GRACE#" userId="1fc15da9-354d-4451-bc46-935d687e1c4d" providerId="ADAL" clId="{0643184D-064B-4DFE-89FC-00B57174FEBA}" dt="2022-04-24T06:53:40.031" v="1522" actId="700"/>
          <ac:spMkLst>
            <pc:docMk/>
            <pc:sldMk cId="3553146088" sldId="297"/>
            <ac:spMk id="16" creationId="{576E4DCB-2A67-4938-8040-CD5AEDCB972E}"/>
          </ac:spMkLst>
        </pc:spChg>
        <pc:spChg chg="del mod ord">
          <ac:chgData name="#TONG MIN, GRACE#" userId="1fc15da9-354d-4451-bc46-935d687e1c4d" providerId="ADAL" clId="{0643184D-064B-4DFE-89FC-00B57174FEBA}" dt="2022-04-24T06:53:40.031" v="1522" actId="700"/>
          <ac:spMkLst>
            <pc:docMk/>
            <pc:sldMk cId="3553146088" sldId="297"/>
            <ac:spMk id="17" creationId="{7A66E26A-6FDA-4C03-800F-30EBAAB95E46}"/>
          </ac:spMkLst>
        </pc:spChg>
      </pc:sldChg>
      <pc:sldChg chg="addSp delSp modSp add mod modClrScheme chgLayout">
        <pc:chgData name="#TONG MIN, GRACE#" userId="1fc15da9-354d-4451-bc46-935d687e1c4d" providerId="ADAL" clId="{0643184D-064B-4DFE-89FC-00B57174FEBA}" dt="2022-04-24T10:43:33.617" v="2487" actId="164"/>
        <pc:sldMkLst>
          <pc:docMk/>
          <pc:sldMk cId="930460811" sldId="298"/>
        </pc:sldMkLst>
        <pc:spChg chg="add mod ord">
          <ac:chgData name="#TONG MIN, GRACE#" userId="1fc15da9-354d-4451-bc46-935d687e1c4d" providerId="ADAL" clId="{0643184D-064B-4DFE-89FC-00B57174FEBA}" dt="2022-04-24T06:53:40.031" v="1522" actId="700"/>
          <ac:spMkLst>
            <pc:docMk/>
            <pc:sldMk cId="930460811" sldId="298"/>
            <ac:spMk id="2" creationId="{CC038166-F65A-4F82-86E7-B3A16FEC9D1B}"/>
          </ac:spMkLst>
        </pc:spChg>
        <pc:spChg chg="mod ord">
          <ac:chgData name="#TONG MIN, GRACE#" userId="1fc15da9-354d-4451-bc46-935d687e1c4d" providerId="ADAL" clId="{0643184D-064B-4DFE-89FC-00B57174FEBA}" dt="2022-04-24T06:53:40.031" v="1522" actId="700"/>
          <ac:spMkLst>
            <pc:docMk/>
            <pc:sldMk cId="930460811" sldId="298"/>
            <ac:spMk id="3" creationId="{60B5FA07-7845-4594-A270-4721F38415EA}"/>
          </ac:spMkLst>
        </pc:spChg>
        <pc:spChg chg="add mod ord">
          <ac:chgData name="#TONG MIN, GRACE#" userId="1fc15da9-354d-4451-bc46-935d687e1c4d" providerId="ADAL" clId="{0643184D-064B-4DFE-89FC-00B57174FEBA}" dt="2022-04-24T06:53:40.031" v="1522" actId="700"/>
          <ac:spMkLst>
            <pc:docMk/>
            <pc:sldMk cId="930460811" sldId="298"/>
            <ac:spMk id="4" creationId="{EA66F0F1-57C4-4772-B865-17E957FFA9CC}"/>
          </ac:spMkLst>
        </pc:spChg>
        <pc:spChg chg="del">
          <ac:chgData name="#TONG MIN, GRACE#" userId="1fc15da9-354d-4451-bc46-935d687e1c4d" providerId="ADAL" clId="{0643184D-064B-4DFE-89FC-00B57174FEBA}" dt="2022-04-24T06:53:40.031" v="1522" actId="700"/>
          <ac:spMkLst>
            <pc:docMk/>
            <pc:sldMk cId="930460811" sldId="298"/>
            <ac:spMk id="35" creationId="{5AA0CBC0-770B-4202-A349-81D17779CFFB}"/>
          </ac:spMkLst>
        </pc:spChg>
        <pc:spChg chg="del mod ord">
          <ac:chgData name="#TONG MIN, GRACE#" userId="1fc15da9-354d-4451-bc46-935d687e1c4d" providerId="ADAL" clId="{0643184D-064B-4DFE-89FC-00B57174FEBA}" dt="2022-04-24T06:53:40.031" v="1522" actId="700"/>
          <ac:spMkLst>
            <pc:docMk/>
            <pc:sldMk cId="930460811" sldId="298"/>
            <ac:spMk id="36" creationId="{A22DC5CB-676D-42AE-9283-0D300F1981B6}"/>
          </ac:spMkLst>
        </pc:spChg>
        <pc:spChg chg="del mod">
          <ac:chgData name="#TONG MIN, GRACE#" userId="1fc15da9-354d-4451-bc46-935d687e1c4d" providerId="ADAL" clId="{0643184D-064B-4DFE-89FC-00B57174FEBA}" dt="2022-04-24T06:55:13.854" v="1565" actId="478"/>
          <ac:spMkLst>
            <pc:docMk/>
            <pc:sldMk cId="930460811" sldId="298"/>
            <ac:spMk id="40" creationId="{1D9443B1-AB88-4E37-9D9F-CFA5DACB175C}"/>
          </ac:spMkLst>
        </pc:spChg>
        <pc:spChg chg="mod topLvl">
          <ac:chgData name="#TONG MIN, GRACE#" userId="1fc15da9-354d-4451-bc46-935d687e1c4d" providerId="ADAL" clId="{0643184D-064B-4DFE-89FC-00B57174FEBA}" dt="2022-04-24T10:43:31.422" v="2486" actId="164"/>
          <ac:spMkLst>
            <pc:docMk/>
            <pc:sldMk cId="930460811" sldId="298"/>
            <ac:spMk id="42" creationId="{B32A865F-8619-464F-A8D4-51C0CC302C06}"/>
          </ac:spMkLst>
        </pc:spChg>
        <pc:spChg chg="mod topLvl">
          <ac:chgData name="#TONG MIN, GRACE#" userId="1fc15da9-354d-4451-bc46-935d687e1c4d" providerId="ADAL" clId="{0643184D-064B-4DFE-89FC-00B57174FEBA}" dt="2022-04-24T10:43:33.617" v="2487" actId="164"/>
          <ac:spMkLst>
            <pc:docMk/>
            <pc:sldMk cId="930460811" sldId="298"/>
            <ac:spMk id="45" creationId="{2BE19264-9896-46FD-BFDC-1AC906101B9E}"/>
          </ac:spMkLst>
        </pc:spChg>
        <pc:grpChg chg="add mod">
          <ac:chgData name="#TONG MIN, GRACE#" userId="1fc15da9-354d-4451-bc46-935d687e1c4d" providerId="ADAL" clId="{0643184D-064B-4DFE-89FC-00B57174FEBA}" dt="2022-04-24T06:55:12.019" v="1564" actId="164"/>
          <ac:grpSpMkLst>
            <pc:docMk/>
            <pc:sldMk cId="930460811" sldId="298"/>
            <ac:grpSpMk id="5" creationId="{E24B8008-C239-42D3-AD15-75D4989CD8F0}"/>
          </ac:grpSpMkLst>
        </pc:grpChg>
        <pc:grpChg chg="add mod">
          <ac:chgData name="#TONG MIN, GRACE#" userId="1fc15da9-354d-4451-bc46-935d687e1c4d" providerId="ADAL" clId="{0643184D-064B-4DFE-89FC-00B57174FEBA}" dt="2022-04-24T06:55:11.682" v="1563" actId="164"/>
          <ac:grpSpMkLst>
            <pc:docMk/>
            <pc:sldMk cId="930460811" sldId="298"/>
            <ac:grpSpMk id="6" creationId="{B565894E-85F9-4095-85DF-2DE514659BD6}"/>
          </ac:grpSpMkLst>
        </pc:grpChg>
        <pc:grpChg chg="add mod">
          <ac:chgData name="#TONG MIN, GRACE#" userId="1fc15da9-354d-4451-bc46-935d687e1c4d" providerId="ADAL" clId="{0643184D-064B-4DFE-89FC-00B57174FEBA}" dt="2022-04-24T10:43:31.422" v="2486" actId="164"/>
          <ac:grpSpMkLst>
            <pc:docMk/>
            <pc:sldMk cId="930460811" sldId="298"/>
            <ac:grpSpMk id="9" creationId="{2D56DFB3-B861-49ED-B517-7BEA41B27042}"/>
          </ac:grpSpMkLst>
        </pc:grpChg>
        <pc:grpChg chg="add mod">
          <ac:chgData name="#TONG MIN, GRACE#" userId="1fc15da9-354d-4451-bc46-935d687e1c4d" providerId="ADAL" clId="{0643184D-064B-4DFE-89FC-00B57174FEBA}" dt="2022-04-24T10:43:33.617" v="2487" actId="164"/>
          <ac:grpSpMkLst>
            <pc:docMk/>
            <pc:sldMk cId="930460811" sldId="298"/>
            <ac:grpSpMk id="10" creationId="{7A73650A-C5B5-4E64-B875-7F3522E7FF9E}"/>
          </ac:grpSpMkLst>
        </pc:grpChg>
        <pc:grpChg chg="del mod">
          <ac:chgData name="#TONG MIN, GRACE#" userId="1fc15da9-354d-4451-bc46-935d687e1c4d" providerId="ADAL" clId="{0643184D-064B-4DFE-89FC-00B57174FEBA}" dt="2022-04-24T06:54:44.165" v="1555" actId="165"/>
          <ac:grpSpMkLst>
            <pc:docMk/>
            <pc:sldMk cId="930460811" sldId="298"/>
            <ac:grpSpMk id="41" creationId="{BF9B5B7F-B259-4494-87D9-DB2699824E42}"/>
          </ac:grpSpMkLst>
        </pc:grpChg>
        <pc:grpChg chg="del mod">
          <ac:chgData name="#TONG MIN, GRACE#" userId="1fc15da9-354d-4451-bc46-935d687e1c4d" providerId="ADAL" clId="{0643184D-064B-4DFE-89FC-00B57174FEBA}" dt="2022-04-24T06:54:44.165" v="1555" actId="165"/>
          <ac:grpSpMkLst>
            <pc:docMk/>
            <pc:sldMk cId="930460811" sldId="298"/>
            <ac:grpSpMk id="44" creationId="{A9BFFAB0-768F-492D-A782-905F9FFD254C}"/>
          </ac:grpSpMkLst>
        </pc:grpChg>
        <pc:cxnChg chg="mod topLvl">
          <ac:chgData name="#TONG MIN, GRACE#" userId="1fc15da9-354d-4451-bc46-935d687e1c4d" providerId="ADAL" clId="{0643184D-064B-4DFE-89FC-00B57174FEBA}" dt="2022-04-24T10:43:31.422" v="2486" actId="164"/>
          <ac:cxnSpMkLst>
            <pc:docMk/>
            <pc:sldMk cId="930460811" sldId="298"/>
            <ac:cxnSpMk id="43" creationId="{28CF2AA8-A806-4B06-8857-1FB88A212894}"/>
          </ac:cxnSpMkLst>
        </pc:cxnChg>
        <pc:cxnChg chg="mod topLvl">
          <ac:chgData name="#TONG MIN, GRACE#" userId="1fc15da9-354d-4451-bc46-935d687e1c4d" providerId="ADAL" clId="{0643184D-064B-4DFE-89FC-00B57174FEBA}" dt="2022-04-24T10:43:33.617" v="2487" actId="164"/>
          <ac:cxnSpMkLst>
            <pc:docMk/>
            <pc:sldMk cId="930460811" sldId="298"/>
            <ac:cxnSpMk id="46" creationId="{BE956B7C-413D-48A0-8D06-8D4FA35EF8A7}"/>
          </ac:cxnSpMkLst>
        </pc:cxnChg>
        <pc:cxnChg chg="mod">
          <ac:chgData name="#TONG MIN, GRACE#" userId="1fc15da9-354d-4451-bc46-935d687e1c4d" providerId="ADAL" clId="{0643184D-064B-4DFE-89FC-00B57174FEBA}" dt="2022-04-24T06:55:35.627" v="1571" actId="1076"/>
          <ac:cxnSpMkLst>
            <pc:docMk/>
            <pc:sldMk cId="930460811" sldId="298"/>
            <ac:cxnSpMk id="47" creationId="{1B68CD7B-D117-4F22-B4DC-945E7C46C45E}"/>
          </ac:cxnSpMkLst>
        </pc:cxnChg>
      </pc:sldChg>
      <pc:sldChg chg="addSp delSp modSp add mod modClrScheme chgLayout">
        <pc:chgData name="#TONG MIN, GRACE#" userId="1fc15da9-354d-4451-bc46-935d687e1c4d" providerId="ADAL" clId="{0643184D-064B-4DFE-89FC-00B57174FEBA}" dt="2022-04-24T06:56:06.712" v="1574" actId="207"/>
        <pc:sldMkLst>
          <pc:docMk/>
          <pc:sldMk cId="1987468921" sldId="299"/>
        </pc:sldMkLst>
        <pc:spChg chg="mod ord">
          <ac:chgData name="#TONG MIN, GRACE#" userId="1fc15da9-354d-4451-bc46-935d687e1c4d" providerId="ADAL" clId="{0643184D-064B-4DFE-89FC-00B57174FEBA}" dt="2022-04-24T06:53:40.031" v="1522" actId="700"/>
          <ac:spMkLst>
            <pc:docMk/>
            <pc:sldMk cId="1987468921" sldId="299"/>
            <ac:spMk id="2" creationId="{80E732E7-8ECC-4689-8033-FE1F2F5B2EB3}"/>
          </ac:spMkLst>
        </pc:spChg>
        <pc:spChg chg="add mod ord">
          <ac:chgData name="#TONG MIN, GRACE#" userId="1fc15da9-354d-4451-bc46-935d687e1c4d" providerId="ADAL" clId="{0643184D-064B-4DFE-89FC-00B57174FEBA}" dt="2022-04-24T06:53:40.031" v="1522" actId="700"/>
          <ac:spMkLst>
            <pc:docMk/>
            <pc:sldMk cId="1987468921" sldId="299"/>
            <ac:spMk id="3" creationId="{01CFB36E-74EE-49D3-94DB-837A2EC21F0E}"/>
          </ac:spMkLst>
        </pc:spChg>
        <pc:spChg chg="add mod ord">
          <ac:chgData name="#TONG MIN, GRACE#" userId="1fc15da9-354d-4451-bc46-935d687e1c4d" providerId="ADAL" clId="{0643184D-064B-4DFE-89FC-00B57174FEBA}" dt="2022-04-24T06:53:40.031" v="1522" actId="700"/>
          <ac:spMkLst>
            <pc:docMk/>
            <pc:sldMk cId="1987468921" sldId="299"/>
            <ac:spMk id="4" creationId="{B9351E95-8AA2-4730-A80F-BBED01E37BB3}"/>
          </ac:spMkLst>
        </pc:spChg>
        <pc:spChg chg="mod">
          <ac:chgData name="#TONG MIN, GRACE#" userId="1fc15da9-354d-4451-bc46-935d687e1c4d" providerId="ADAL" clId="{0643184D-064B-4DFE-89FC-00B57174FEBA}" dt="2022-04-24T06:56:06.712" v="1574" actId="207"/>
          <ac:spMkLst>
            <pc:docMk/>
            <pc:sldMk cId="1987468921" sldId="299"/>
            <ac:spMk id="12" creationId="{15869062-097C-44DC-A485-95243A06C991}"/>
          </ac:spMkLst>
        </pc:spChg>
        <pc:spChg chg="del">
          <ac:chgData name="#TONG MIN, GRACE#" userId="1fc15da9-354d-4451-bc46-935d687e1c4d" providerId="ADAL" clId="{0643184D-064B-4DFE-89FC-00B57174FEBA}" dt="2022-04-24T06:53:40.031" v="1522" actId="700"/>
          <ac:spMkLst>
            <pc:docMk/>
            <pc:sldMk cId="1987468921" sldId="299"/>
            <ac:spMk id="15" creationId="{D2271878-F458-4826-B651-D40BB0AFEBD4}"/>
          </ac:spMkLst>
        </pc:spChg>
        <pc:spChg chg="del mod ord">
          <ac:chgData name="#TONG MIN, GRACE#" userId="1fc15da9-354d-4451-bc46-935d687e1c4d" providerId="ADAL" clId="{0643184D-064B-4DFE-89FC-00B57174FEBA}" dt="2022-04-24T06:53:40.031" v="1522" actId="700"/>
          <ac:spMkLst>
            <pc:docMk/>
            <pc:sldMk cId="1987468921" sldId="299"/>
            <ac:spMk id="16" creationId="{5C29A275-F7CC-4F2D-B782-747509F7B687}"/>
          </ac:spMkLst>
        </pc:spChg>
      </pc:sldChg>
      <pc:sldChg chg="addSp delSp modSp add del mod modClrScheme chgLayout">
        <pc:chgData name="#TONG MIN, GRACE#" userId="1fc15da9-354d-4451-bc46-935d687e1c4d" providerId="ADAL" clId="{0643184D-064B-4DFE-89FC-00B57174FEBA}" dt="2022-04-24T06:56:27.997" v="1576" actId="47"/>
        <pc:sldMkLst>
          <pc:docMk/>
          <pc:sldMk cId="2806199910" sldId="300"/>
        </pc:sldMkLst>
        <pc:spChg chg="add mod ord">
          <ac:chgData name="#TONG MIN, GRACE#" userId="1fc15da9-354d-4451-bc46-935d687e1c4d" providerId="ADAL" clId="{0643184D-064B-4DFE-89FC-00B57174FEBA}" dt="2022-04-24T06:53:40.031" v="1522" actId="700"/>
          <ac:spMkLst>
            <pc:docMk/>
            <pc:sldMk cId="2806199910" sldId="300"/>
            <ac:spMk id="2" creationId="{DF1405E4-821E-4BDC-B097-615B8ADCB3A3}"/>
          </ac:spMkLst>
        </pc:spChg>
        <pc:spChg chg="mod ord">
          <ac:chgData name="#TONG MIN, GRACE#" userId="1fc15da9-354d-4451-bc46-935d687e1c4d" providerId="ADAL" clId="{0643184D-064B-4DFE-89FC-00B57174FEBA}" dt="2022-04-24T06:53:40.031" v="1522" actId="700"/>
          <ac:spMkLst>
            <pc:docMk/>
            <pc:sldMk cId="2806199910" sldId="300"/>
            <ac:spMk id="3" creationId="{60B5FA07-7845-4594-A270-4721F38415EA}"/>
          </ac:spMkLst>
        </pc:spChg>
        <pc:spChg chg="add mod ord">
          <ac:chgData name="#TONG MIN, GRACE#" userId="1fc15da9-354d-4451-bc46-935d687e1c4d" providerId="ADAL" clId="{0643184D-064B-4DFE-89FC-00B57174FEBA}" dt="2022-04-24T06:53:40.031" v="1522" actId="700"/>
          <ac:spMkLst>
            <pc:docMk/>
            <pc:sldMk cId="2806199910" sldId="300"/>
            <ac:spMk id="4" creationId="{754BF394-5BE7-4B65-9B88-6631AAB53FD4}"/>
          </ac:spMkLst>
        </pc:spChg>
        <pc:spChg chg="del">
          <ac:chgData name="#TONG MIN, GRACE#" userId="1fc15da9-354d-4451-bc46-935d687e1c4d" providerId="ADAL" clId="{0643184D-064B-4DFE-89FC-00B57174FEBA}" dt="2022-04-24T06:53:40.031" v="1522" actId="700"/>
          <ac:spMkLst>
            <pc:docMk/>
            <pc:sldMk cId="2806199910" sldId="300"/>
            <ac:spMk id="35" creationId="{5AA0CBC0-770B-4202-A349-81D17779CFFB}"/>
          </ac:spMkLst>
        </pc:spChg>
        <pc:spChg chg="del mod ord">
          <ac:chgData name="#TONG MIN, GRACE#" userId="1fc15da9-354d-4451-bc46-935d687e1c4d" providerId="ADAL" clId="{0643184D-064B-4DFE-89FC-00B57174FEBA}" dt="2022-04-24T06:53:40.031" v="1522" actId="700"/>
          <ac:spMkLst>
            <pc:docMk/>
            <pc:sldMk cId="2806199910" sldId="300"/>
            <ac:spMk id="36" creationId="{A22DC5CB-676D-42AE-9283-0D300F1981B6}"/>
          </ac:spMkLst>
        </pc:spChg>
      </pc:sldChg>
      <pc:sldChg chg="addSp delSp modSp add mod modClrScheme chgLayout">
        <pc:chgData name="#TONG MIN, GRACE#" userId="1fc15da9-354d-4451-bc46-935d687e1c4d" providerId="ADAL" clId="{0643184D-064B-4DFE-89FC-00B57174FEBA}" dt="2022-04-24T07:12:30.493" v="2008" actId="165"/>
        <pc:sldMkLst>
          <pc:docMk/>
          <pc:sldMk cId="1019825131" sldId="301"/>
        </pc:sldMkLst>
        <pc:spChg chg="add mod ord">
          <ac:chgData name="#TONG MIN, GRACE#" userId="1fc15da9-354d-4451-bc46-935d687e1c4d" providerId="ADAL" clId="{0643184D-064B-4DFE-89FC-00B57174FEBA}" dt="2022-04-24T06:53:40.031" v="1522" actId="700"/>
          <ac:spMkLst>
            <pc:docMk/>
            <pc:sldMk cId="1019825131" sldId="301"/>
            <ac:spMk id="2" creationId="{73349A58-19D3-49F4-9511-EFFE6A9D6686}"/>
          </ac:spMkLst>
        </pc:spChg>
        <pc:spChg chg="mod ord">
          <ac:chgData name="#TONG MIN, GRACE#" userId="1fc15da9-354d-4451-bc46-935d687e1c4d" providerId="ADAL" clId="{0643184D-064B-4DFE-89FC-00B57174FEBA}" dt="2022-04-24T06:53:40.031" v="1522" actId="700"/>
          <ac:spMkLst>
            <pc:docMk/>
            <pc:sldMk cId="1019825131" sldId="301"/>
            <ac:spMk id="3" creationId="{E2B9FDB3-2372-4241-B76A-2A0AF6216133}"/>
          </ac:spMkLst>
        </pc:spChg>
        <pc:spChg chg="add mod ord">
          <ac:chgData name="#TONG MIN, GRACE#" userId="1fc15da9-354d-4451-bc46-935d687e1c4d" providerId="ADAL" clId="{0643184D-064B-4DFE-89FC-00B57174FEBA}" dt="2022-04-24T06:53:40.031" v="1522" actId="700"/>
          <ac:spMkLst>
            <pc:docMk/>
            <pc:sldMk cId="1019825131" sldId="301"/>
            <ac:spMk id="4" creationId="{9E51CA1D-1F62-4D1D-B8F7-473BBE18623A}"/>
          </ac:spMkLst>
        </pc:spChg>
        <pc:spChg chg="mod">
          <ac:chgData name="#TONG MIN, GRACE#" userId="1fc15da9-354d-4451-bc46-935d687e1c4d" providerId="ADAL" clId="{0643184D-064B-4DFE-89FC-00B57174FEBA}" dt="2022-04-24T07:12:30.493" v="2008" actId="165"/>
          <ac:spMkLst>
            <pc:docMk/>
            <pc:sldMk cId="1019825131" sldId="301"/>
            <ac:spMk id="6" creationId="{FC881F2B-483C-4571-B336-19DFCCD2A19D}"/>
          </ac:spMkLst>
        </pc:spChg>
        <pc:spChg chg="mod">
          <ac:chgData name="#TONG MIN, GRACE#" userId="1fc15da9-354d-4451-bc46-935d687e1c4d" providerId="ADAL" clId="{0643184D-064B-4DFE-89FC-00B57174FEBA}" dt="2022-04-24T07:12:30.493" v="2008" actId="165"/>
          <ac:spMkLst>
            <pc:docMk/>
            <pc:sldMk cId="1019825131" sldId="301"/>
            <ac:spMk id="8" creationId="{BD3EBA5C-9211-4E9E-862E-22AAB6A85DD4}"/>
          </ac:spMkLst>
        </pc:spChg>
        <pc:spChg chg="mod">
          <ac:chgData name="#TONG MIN, GRACE#" userId="1fc15da9-354d-4451-bc46-935d687e1c4d" providerId="ADAL" clId="{0643184D-064B-4DFE-89FC-00B57174FEBA}" dt="2022-04-24T07:12:30.493" v="2008" actId="165"/>
          <ac:spMkLst>
            <pc:docMk/>
            <pc:sldMk cId="1019825131" sldId="301"/>
            <ac:spMk id="10" creationId="{7E354EA5-7489-47A8-8566-5F352623FDE9}"/>
          </ac:spMkLst>
        </pc:spChg>
        <pc:spChg chg="mod">
          <ac:chgData name="#TONG MIN, GRACE#" userId="1fc15da9-354d-4451-bc46-935d687e1c4d" providerId="ADAL" clId="{0643184D-064B-4DFE-89FC-00B57174FEBA}" dt="2022-04-24T07:12:30.493" v="2008" actId="165"/>
          <ac:spMkLst>
            <pc:docMk/>
            <pc:sldMk cId="1019825131" sldId="301"/>
            <ac:spMk id="11" creationId="{2FCFCD14-BA6E-4FCB-B270-456E4AC4A03A}"/>
          </ac:spMkLst>
        </pc:spChg>
        <pc:spChg chg="mod">
          <ac:chgData name="#TONG MIN, GRACE#" userId="1fc15da9-354d-4451-bc46-935d687e1c4d" providerId="ADAL" clId="{0643184D-064B-4DFE-89FC-00B57174FEBA}" dt="2022-04-24T07:12:30.493" v="2008" actId="165"/>
          <ac:spMkLst>
            <pc:docMk/>
            <pc:sldMk cId="1019825131" sldId="301"/>
            <ac:spMk id="12" creationId="{CA3CE7FE-48FF-4328-9AAF-E919CF469DA5}"/>
          </ac:spMkLst>
        </pc:spChg>
        <pc:spChg chg="mod topLvl">
          <ac:chgData name="#TONG MIN, GRACE#" userId="1fc15da9-354d-4451-bc46-935d687e1c4d" providerId="ADAL" clId="{0643184D-064B-4DFE-89FC-00B57174FEBA}" dt="2022-04-24T07:12:30.493" v="2008" actId="165"/>
          <ac:spMkLst>
            <pc:docMk/>
            <pc:sldMk cId="1019825131" sldId="301"/>
            <ac:spMk id="13" creationId="{54BCC092-A861-4A26-A4CD-BF618CBD6A1C}"/>
          </ac:spMkLst>
        </pc:spChg>
        <pc:spChg chg="mod topLvl">
          <ac:chgData name="#TONG MIN, GRACE#" userId="1fc15da9-354d-4451-bc46-935d687e1c4d" providerId="ADAL" clId="{0643184D-064B-4DFE-89FC-00B57174FEBA}" dt="2022-04-24T07:12:30.493" v="2008" actId="165"/>
          <ac:spMkLst>
            <pc:docMk/>
            <pc:sldMk cId="1019825131" sldId="301"/>
            <ac:spMk id="15" creationId="{53483E47-37B8-4AFF-9474-EC8D5C639553}"/>
          </ac:spMkLst>
        </pc:spChg>
        <pc:spChg chg="mod topLvl">
          <ac:chgData name="#TONG MIN, GRACE#" userId="1fc15da9-354d-4451-bc46-935d687e1c4d" providerId="ADAL" clId="{0643184D-064B-4DFE-89FC-00B57174FEBA}" dt="2022-04-24T07:12:30.493" v="2008" actId="165"/>
          <ac:spMkLst>
            <pc:docMk/>
            <pc:sldMk cId="1019825131" sldId="301"/>
            <ac:spMk id="16" creationId="{7CE8718E-CC1B-4DE3-9E51-AC1F0E297A7D}"/>
          </ac:spMkLst>
        </pc:spChg>
        <pc:spChg chg="mod topLvl">
          <ac:chgData name="#TONG MIN, GRACE#" userId="1fc15da9-354d-4451-bc46-935d687e1c4d" providerId="ADAL" clId="{0643184D-064B-4DFE-89FC-00B57174FEBA}" dt="2022-04-24T07:12:30.493" v="2008" actId="165"/>
          <ac:spMkLst>
            <pc:docMk/>
            <pc:sldMk cId="1019825131" sldId="301"/>
            <ac:spMk id="17" creationId="{5DF95A3D-ED48-435A-8C0A-3CC3F08F6A61}"/>
          </ac:spMkLst>
        </pc:spChg>
        <pc:spChg chg="mod topLvl">
          <ac:chgData name="#TONG MIN, GRACE#" userId="1fc15da9-354d-4451-bc46-935d687e1c4d" providerId="ADAL" clId="{0643184D-064B-4DFE-89FC-00B57174FEBA}" dt="2022-04-24T07:12:30.493" v="2008" actId="165"/>
          <ac:spMkLst>
            <pc:docMk/>
            <pc:sldMk cId="1019825131" sldId="301"/>
            <ac:spMk id="18" creationId="{76B68F38-C12A-43E7-B654-2C0F0C64DA21}"/>
          </ac:spMkLst>
        </pc:spChg>
        <pc:spChg chg="mod">
          <ac:chgData name="#TONG MIN, GRACE#" userId="1fc15da9-354d-4451-bc46-935d687e1c4d" providerId="ADAL" clId="{0643184D-064B-4DFE-89FC-00B57174FEBA}" dt="2022-04-24T07:12:30.493" v="2008" actId="165"/>
          <ac:spMkLst>
            <pc:docMk/>
            <pc:sldMk cId="1019825131" sldId="301"/>
            <ac:spMk id="21" creationId="{49AC6A78-645D-402C-B985-584C8296999B}"/>
          </ac:spMkLst>
        </pc:spChg>
        <pc:spChg chg="mod">
          <ac:chgData name="#TONG MIN, GRACE#" userId="1fc15da9-354d-4451-bc46-935d687e1c4d" providerId="ADAL" clId="{0643184D-064B-4DFE-89FC-00B57174FEBA}" dt="2022-04-24T07:12:30.493" v="2008" actId="165"/>
          <ac:spMkLst>
            <pc:docMk/>
            <pc:sldMk cId="1019825131" sldId="301"/>
            <ac:spMk id="22" creationId="{69FCCDF2-644E-437F-9728-CA310088A92C}"/>
          </ac:spMkLst>
        </pc:spChg>
        <pc:spChg chg="mod">
          <ac:chgData name="#TONG MIN, GRACE#" userId="1fc15da9-354d-4451-bc46-935d687e1c4d" providerId="ADAL" clId="{0643184D-064B-4DFE-89FC-00B57174FEBA}" dt="2022-04-24T07:12:30.493" v="2008" actId="165"/>
          <ac:spMkLst>
            <pc:docMk/>
            <pc:sldMk cId="1019825131" sldId="301"/>
            <ac:spMk id="23" creationId="{319F1028-D2BD-4289-8CB7-9C1B9E3D8E2B}"/>
          </ac:spMkLst>
        </pc:spChg>
        <pc:spChg chg="mod">
          <ac:chgData name="#TONG MIN, GRACE#" userId="1fc15da9-354d-4451-bc46-935d687e1c4d" providerId="ADAL" clId="{0643184D-064B-4DFE-89FC-00B57174FEBA}" dt="2022-04-24T07:12:30.493" v="2008" actId="165"/>
          <ac:spMkLst>
            <pc:docMk/>
            <pc:sldMk cId="1019825131" sldId="301"/>
            <ac:spMk id="24" creationId="{0C32CC75-308F-4371-8D42-7F02BB602612}"/>
          </ac:spMkLst>
        </pc:spChg>
        <pc:spChg chg="mod">
          <ac:chgData name="#TONG MIN, GRACE#" userId="1fc15da9-354d-4451-bc46-935d687e1c4d" providerId="ADAL" clId="{0643184D-064B-4DFE-89FC-00B57174FEBA}" dt="2022-04-24T07:12:30.493" v="2008" actId="165"/>
          <ac:spMkLst>
            <pc:docMk/>
            <pc:sldMk cId="1019825131" sldId="301"/>
            <ac:spMk id="26" creationId="{7BAE5414-A97C-4019-A28A-73B6AFEE74B3}"/>
          </ac:spMkLst>
        </pc:spChg>
        <pc:spChg chg="mod">
          <ac:chgData name="#TONG MIN, GRACE#" userId="1fc15da9-354d-4451-bc46-935d687e1c4d" providerId="ADAL" clId="{0643184D-064B-4DFE-89FC-00B57174FEBA}" dt="2022-04-24T07:12:30.493" v="2008" actId="165"/>
          <ac:spMkLst>
            <pc:docMk/>
            <pc:sldMk cId="1019825131" sldId="301"/>
            <ac:spMk id="27" creationId="{0A59794D-6C67-4868-B817-4B1047666A2E}"/>
          </ac:spMkLst>
        </pc:spChg>
        <pc:spChg chg="mod topLvl">
          <ac:chgData name="#TONG MIN, GRACE#" userId="1fc15da9-354d-4451-bc46-935d687e1c4d" providerId="ADAL" clId="{0643184D-064B-4DFE-89FC-00B57174FEBA}" dt="2022-04-24T07:12:30.493" v="2008" actId="165"/>
          <ac:spMkLst>
            <pc:docMk/>
            <pc:sldMk cId="1019825131" sldId="301"/>
            <ac:spMk id="29" creationId="{6568A496-6075-40CC-9BAF-59B45FDB1A6C}"/>
          </ac:spMkLst>
        </pc:spChg>
        <pc:spChg chg="mod topLvl">
          <ac:chgData name="#TONG MIN, GRACE#" userId="1fc15da9-354d-4451-bc46-935d687e1c4d" providerId="ADAL" clId="{0643184D-064B-4DFE-89FC-00B57174FEBA}" dt="2022-04-24T07:12:30.493" v="2008" actId="165"/>
          <ac:spMkLst>
            <pc:docMk/>
            <pc:sldMk cId="1019825131" sldId="301"/>
            <ac:spMk id="30" creationId="{859D61E2-8A03-40E5-A69E-3D0BE5C648CB}"/>
          </ac:spMkLst>
        </pc:spChg>
        <pc:spChg chg="del">
          <ac:chgData name="#TONG MIN, GRACE#" userId="1fc15da9-354d-4451-bc46-935d687e1c4d" providerId="ADAL" clId="{0643184D-064B-4DFE-89FC-00B57174FEBA}" dt="2022-04-24T06:53:40.031" v="1522" actId="700"/>
          <ac:spMkLst>
            <pc:docMk/>
            <pc:sldMk cId="1019825131" sldId="301"/>
            <ac:spMk id="31" creationId="{8D9CA647-0E99-4749-A777-00C11EA7E5A2}"/>
          </ac:spMkLst>
        </pc:spChg>
        <pc:spChg chg="del mod ord">
          <ac:chgData name="#TONG MIN, GRACE#" userId="1fc15da9-354d-4451-bc46-935d687e1c4d" providerId="ADAL" clId="{0643184D-064B-4DFE-89FC-00B57174FEBA}" dt="2022-04-24T06:53:40.031" v="1522" actId="700"/>
          <ac:spMkLst>
            <pc:docMk/>
            <pc:sldMk cId="1019825131" sldId="301"/>
            <ac:spMk id="32" creationId="{2C2C953B-0C25-4075-A253-F39DDB4D9B77}"/>
          </ac:spMkLst>
        </pc:spChg>
        <pc:grpChg chg="mod">
          <ac:chgData name="#TONG MIN, GRACE#" userId="1fc15da9-354d-4451-bc46-935d687e1c4d" providerId="ADAL" clId="{0643184D-064B-4DFE-89FC-00B57174FEBA}" dt="2022-04-24T07:12:30.493" v="2008" actId="165"/>
          <ac:grpSpMkLst>
            <pc:docMk/>
            <pc:sldMk cId="1019825131" sldId="301"/>
            <ac:grpSpMk id="5" creationId="{6A6472B4-0E20-42A5-81D3-FC8440F97958}"/>
          </ac:grpSpMkLst>
        </pc:grpChg>
        <pc:grpChg chg="mod">
          <ac:chgData name="#TONG MIN, GRACE#" userId="1fc15da9-354d-4451-bc46-935d687e1c4d" providerId="ADAL" clId="{0643184D-064B-4DFE-89FC-00B57174FEBA}" dt="2022-04-24T07:12:30.493" v="2008" actId="165"/>
          <ac:grpSpMkLst>
            <pc:docMk/>
            <pc:sldMk cId="1019825131" sldId="301"/>
            <ac:grpSpMk id="7" creationId="{B6189141-A306-415D-842D-2D9602BA78B9}"/>
          </ac:grpSpMkLst>
        </pc:grpChg>
        <pc:grpChg chg="mod">
          <ac:chgData name="#TONG MIN, GRACE#" userId="1fc15da9-354d-4451-bc46-935d687e1c4d" providerId="ADAL" clId="{0643184D-064B-4DFE-89FC-00B57174FEBA}" dt="2022-04-24T07:12:30.493" v="2008" actId="165"/>
          <ac:grpSpMkLst>
            <pc:docMk/>
            <pc:sldMk cId="1019825131" sldId="301"/>
            <ac:grpSpMk id="9" creationId="{FB8A25E5-BA30-4432-B28D-DF5E807C2BCC}"/>
          </ac:grpSpMkLst>
        </pc:grpChg>
        <pc:grpChg chg="del mod">
          <ac:chgData name="#TONG MIN, GRACE#" userId="1fc15da9-354d-4451-bc46-935d687e1c4d" providerId="ADAL" clId="{0643184D-064B-4DFE-89FC-00B57174FEBA}" dt="2022-04-24T06:57:05.514" v="1583" actId="165"/>
          <ac:grpSpMkLst>
            <pc:docMk/>
            <pc:sldMk cId="1019825131" sldId="301"/>
            <ac:grpSpMk id="14" creationId="{73DFCE80-4EA5-42DA-9634-BF6B61FAF757}"/>
          </ac:grpSpMkLst>
        </pc:grpChg>
        <pc:grpChg chg="mod topLvl">
          <ac:chgData name="#TONG MIN, GRACE#" userId="1fc15da9-354d-4451-bc46-935d687e1c4d" providerId="ADAL" clId="{0643184D-064B-4DFE-89FC-00B57174FEBA}" dt="2022-04-24T07:12:30.493" v="2008" actId="165"/>
          <ac:grpSpMkLst>
            <pc:docMk/>
            <pc:sldMk cId="1019825131" sldId="301"/>
            <ac:grpSpMk id="19" creationId="{FD9F8D00-CE8D-4F04-A11E-A92966EB2B2B}"/>
          </ac:grpSpMkLst>
        </pc:grpChg>
        <pc:grpChg chg="mod topLvl">
          <ac:chgData name="#TONG MIN, GRACE#" userId="1fc15da9-354d-4451-bc46-935d687e1c4d" providerId="ADAL" clId="{0643184D-064B-4DFE-89FC-00B57174FEBA}" dt="2022-04-24T07:12:30.493" v="2008" actId="165"/>
          <ac:grpSpMkLst>
            <pc:docMk/>
            <pc:sldMk cId="1019825131" sldId="301"/>
            <ac:grpSpMk id="20" creationId="{40AF5C2F-1903-408C-B32B-EAA3692CBA97}"/>
          </ac:grpSpMkLst>
        </pc:grpChg>
        <pc:grpChg chg="mod">
          <ac:chgData name="#TONG MIN, GRACE#" userId="1fc15da9-354d-4451-bc46-935d687e1c4d" providerId="ADAL" clId="{0643184D-064B-4DFE-89FC-00B57174FEBA}" dt="2022-04-24T07:12:30.493" v="2008" actId="165"/>
          <ac:grpSpMkLst>
            <pc:docMk/>
            <pc:sldMk cId="1019825131" sldId="301"/>
            <ac:grpSpMk id="25" creationId="{8A334C2D-6790-4C99-8448-6FB123473A42}"/>
          </ac:grpSpMkLst>
        </pc:grpChg>
        <pc:grpChg chg="del mod">
          <ac:chgData name="#TONG MIN, GRACE#" userId="1fc15da9-354d-4451-bc46-935d687e1c4d" providerId="ADAL" clId="{0643184D-064B-4DFE-89FC-00B57174FEBA}" dt="2022-04-24T06:57:05.514" v="1583" actId="165"/>
          <ac:grpSpMkLst>
            <pc:docMk/>
            <pc:sldMk cId="1019825131" sldId="301"/>
            <ac:grpSpMk id="28" creationId="{E0D81045-FAA7-4C6E-AF9C-BE2F8091D855}"/>
          </ac:grpSpMkLst>
        </pc:grpChg>
        <pc:grpChg chg="add mod">
          <ac:chgData name="#TONG MIN, GRACE#" userId="1fc15da9-354d-4451-bc46-935d687e1c4d" providerId="ADAL" clId="{0643184D-064B-4DFE-89FC-00B57174FEBA}" dt="2022-04-24T07:12:30.493" v="2008" actId="165"/>
          <ac:grpSpMkLst>
            <pc:docMk/>
            <pc:sldMk cId="1019825131" sldId="301"/>
            <ac:grpSpMk id="33" creationId="{28C6FEDB-C9C8-4CB3-AD90-A56C35EF08CD}"/>
          </ac:grpSpMkLst>
        </pc:grpChg>
        <pc:grpChg chg="add mod topLvl">
          <ac:chgData name="#TONG MIN, GRACE#" userId="1fc15da9-354d-4451-bc46-935d687e1c4d" providerId="ADAL" clId="{0643184D-064B-4DFE-89FC-00B57174FEBA}" dt="2022-04-24T07:12:30.493" v="2008" actId="165"/>
          <ac:grpSpMkLst>
            <pc:docMk/>
            <pc:sldMk cId="1019825131" sldId="301"/>
            <ac:grpSpMk id="34" creationId="{0898B268-7A7C-44FE-8A09-0756D8A5B58E}"/>
          </ac:grpSpMkLst>
        </pc:grpChg>
        <pc:grpChg chg="add mod topLvl">
          <ac:chgData name="#TONG MIN, GRACE#" userId="1fc15da9-354d-4451-bc46-935d687e1c4d" providerId="ADAL" clId="{0643184D-064B-4DFE-89FC-00B57174FEBA}" dt="2022-04-24T07:12:30.493" v="2008" actId="165"/>
          <ac:grpSpMkLst>
            <pc:docMk/>
            <pc:sldMk cId="1019825131" sldId="301"/>
            <ac:grpSpMk id="35" creationId="{99B89506-12F9-4A7D-9073-186F2A99F257}"/>
          </ac:grpSpMkLst>
        </pc:grpChg>
        <pc:grpChg chg="add del mod">
          <ac:chgData name="#TONG MIN, GRACE#" userId="1fc15da9-354d-4451-bc46-935d687e1c4d" providerId="ADAL" clId="{0643184D-064B-4DFE-89FC-00B57174FEBA}" dt="2022-04-24T07:12:30.493" v="2008" actId="165"/>
          <ac:grpSpMkLst>
            <pc:docMk/>
            <pc:sldMk cId="1019825131" sldId="301"/>
            <ac:grpSpMk id="36" creationId="{D761C605-BAAD-40DC-A819-CB885227AD95}"/>
          </ac:grpSpMkLst>
        </pc:grpChg>
      </pc:sldChg>
      <pc:sldChg chg="addSp modSp add del mod modClrScheme chgLayout">
        <pc:chgData name="#TONG MIN, GRACE#" userId="1fc15da9-354d-4451-bc46-935d687e1c4d" providerId="ADAL" clId="{0643184D-064B-4DFE-89FC-00B57174FEBA}" dt="2022-04-24T07:11:25.501" v="1998" actId="47"/>
        <pc:sldMkLst>
          <pc:docMk/>
          <pc:sldMk cId="4142779215" sldId="330"/>
        </pc:sldMkLst>
        <pc:spChg chg="mod ord">
          <ac:chgData name="#TONG MIN, GRACE#" userId="1fc15da9-354d-4451-bc46-935d687e1c4d" providerId="ADAL" clId="{0643184D-064B-4DFE-89FC-00B57174FEBA}" dt="2022-04-24T07:00:32.200" v="1612" actId="700"/>
          <ac:spMkLst>
            <pc:docMk/>
            <pc:sldMk cId="4142779215" sldId="330"/>
            <ac:spMk id="2" creationId="{74EB8A04-295C-43FA-9DA6-1B7C2E9B5393}"/>
          </ac:spMkLst>
        </pc:spChg>
        <pc:spChg chg="add mod ord">
          <ac:chgData name="#TONG MIN, GRACE#" userId="1fc15da9-354d-4451-bc46-935d687e1c4d" providerId="ADAL" clId="{0643184D-064B-4DFE-89FC-00B57174FEBA}" dt="2022-04-24T07:00:32.200" v="1612" actId="700"/>
          <ac:spMkLst>
            <pc:docMk/>
            <pc:sldMk cId="4142779215" sldId="330"/>
            <ac:spMk id="3" creationId="{3CFB36F5-D030-43C5-A71D-8C1F51A7CB64}"/>
          </ac:spMkLst>
        </pc:spChg>
        <pc:spChg chg="mod ord">
          <ac:chgData name="#TONG MIN, GRACE#" userId="1fc15da9-354d-4451-bc46-935d687e1c4d" providerId="ADAL" clId="{0643184D-064B-4DFE-89FC-00B57174FEBA}" dt="2022-04-24T07:00:32.200" v="1612" actId="700"/>
          <ac:spMkLst>
            <pc:docMk/>
            <pc:sldMk cId="4142779215" sldId="330"/>
            <ac:spMk id="4" creationId="{169C2406-19BC-4672-8732-B642B3A66147}"/>
          </ac:spMkLst>
        </pc:spChg>
      </pc:sldChg>
      <pc:sldChg chg="addSp modSp new mod">
        <pc:chgData name="#TONG MIN, GRACE#" userId="1fc15da9-354d-4451-bc46-935d687e1c4d" providerId="ADAL" clId="{0643184D-064B-4DFE-89FC-00B57174FEBA}" dt="2022-04-24T10:43:19.796" v="2485" actId="164"/>
        <pc:sldMkLst>
          <pc:docMk/>
          <pc:sldMk cId="3072248756" sldId="331"/>
        </pc:sldMkLst>
        <pc:spChg chg="add mod">
          <ac:chgData name="#TONG MIN, GRACE#" userId="1fc15da9-354d-4451-bc46-935d687e1c4d" providerId="ADAL" clId="{0643184D-064B-4DFE-89FC-00B57174FEBA}" dt="2022-04-24T10:43:17.381" v="2484" actId="164"/>
          <ac:spMkLst>
            <pc:docMk/>
            <pc:sldMk cId="3072248756" sldId="331"/>
            <ac:spMk id="5" creationId="{A5635EF2-6DAA-4BC4-BDB9-A7FA1CBF9F62}"/>
          </ac:spMkLst>
        </pc:spChg>
        <pc:spChg chg="add mod">
          <ac:chgData name="#TONG MIN, GRACE#" userId="1fc15da9-354d-4451-bc46-935d687e1c4d" providerId="ADAL" clId="{0643184D-064B-4DFE-89FC-00B57174FEBA}" dt="2022-04-24T10:43:19.796" v="2485" actId="164"/>
          <ac:spMkLst>
            <pc:docMk/>
            <pc:sldMk cId="3072248756" sldId="331"/>
            <ac:spMk id="7" creationId="{039D76E7-6F85-4CFA-8842-05C250A272EE}"/>
          </ac:spMkLst>
        </pc:spChg>
        <pc:spChg chg="mod">
          <ac:chgData name="#TONG MIN, GRACE#" userId="1fc15da9-354d-4451-bc46-935d687e1c4d" providerId="ADAL" clId="{0643184D-064B-4DFE-89FC-00B57174FEBA}" dt="2022-04-24T07:01:45.218" v="1659" actId="207"/>
          <ac:spMkLst>
            <pc:docMk/>
            <pc:sldMk cId="3072248756" sldId="331"/>
            <ac:spMk id="10" creationId="{02513D87-2C87-4650-816F-8BFAB09D8E5F}"/>
          </ac:spMkLst>
        </pc:spChg>
        <pc:spChg chg="mod">
          <ac:chgData name="#TONG MIN, GRACE#" userId="1fc15da9-354d-4451-bc46-935d687e1c4d" providerId="ADAL" clId="{0643184D-064B-4DFE-89FC-00B57174FEBA}" dt="2022-04-24T07:00:48.749" v="1614"/>
          <ac:spMkLst>
            <pc:docMk/>
            <pc:sldMk cId="3072248756" sldId="331"/>
            <ac:spMk id="11" creationId="{7DF8B34A-9438-4982-A768-2FDBB886F57D}"/>
          </ac:spMkLst>
        </pc:spChg>
        <pc:grpChg chg="add mod">
          <ac:chgData name="#TONG MIN, GRACE#" userId="1fc15da9-354d-4451-bc46-935d687e1c4d" providerId="ADAL" clId="{0643184D-064B-4DFE-89FC-00B57174FEBA}" dt="2022-04-24T07:01:19.616" v="1657" actId="1076"/>
          <ac:grpSpMkLst>
            <pc:docMk/>
            <pc:sldMk cId="3072248756" sldId="331"/>
            <ac:grpSpMk id="9" creationId="{3A6D92EA-B6A7-4423-9F30-E8E16BD42964}"/>
          </ac:grpSpMkLst>
        </pc:grpChg>
        <pc:grpChg chg="add mod">
          <ac:chgData name="#TONG MIN, GRACE#" userId="1fc15da9-354d-4451-bc46-935d687e1c4d" providerId="ADAL" clId="{0643184D-064B-4DFE-89FC-00B57174FEBA}" dt="2022-04-24T10:43:17.381" v="2484" actId="164"/>
          <ac:grpSpMkLst>
            <pc:docMk/>
            <pc:sldMk cId="3072248756" sldId="331"/>
            <ac:grpSpMk id="12" creationId="{1C14C0BF-4201-46EB-95AC-579DB5AE69EC}"/>
          </ac:grpSpMkLst>
        </pc:grpChg>
        <pc:grpChg chg="add mod">
          <ac:chgData name="#TONG MIN, GRACE#" userId="1fc15da9-354d-4451-bc46-935d687e1c4d" providerId="ADAL" clId="{0643184D-064B-4DFE-89FC-00B57174FEBA}" dt="2022-04-24T10:43:19.796" v="2485" actId="164"/>
          <ac:grpSpMkLst>
            <pc:docMk/>
            <pc:sldMk cId="3072248756" sldId="331"/>
            <ac:grpSpMk id="13" creationId="{A1CE8140-DD1D-46E8-A8A1-AB4A661DBD07}"/>
          </ac:grpSpMkLst>
        </pc:grpChg>
        <pc:cxnChg chg="add mod">
          <ac:chgData name="#TONG MIN, GRACE#" userId="1fc15da9-354d-4451-bc46-935d687e1c4d" providerId="ADAL" clId="{0643184D-064B-4DFE-89FC-00B57174FEBA}" dt="2022-04-24T10:43:17.381" v="2484" actId="164"/>
          <ac:cxnSpMkLst>
            <pc:docMk/>
            <pc:sldMk cId="3072248756" sldId="331"/>
            <ac:cxnSpMk id="6" creationId="{641D03B6-87D9-40F4-8DC1-FF933BFF8B8D}"/>
          </ac:cxnSpMkLst>
        </pc:cxnChg>
        <pc:cxnChg chg="add mod">
          <ac:chgData name="#TONG MIN, GRACE#" userId="1fc15da9-354d-4451-bc46-935d687e1c4d" providerId="ADAL" clId="{0643184D-064B-4DFE-89FC-00B57174FEBA}" dt="2022-04-24T10:43:19.796" v="2485" actId="164"/>
          <ac:cxnSpMkLst>
            <pc:docMk/>
            <pc:sldMk cId="3072248756" sldId="331"/>
            <ac:cxnSpMk id="8" creationId="{7F8F5902-78F8-4D97-9F39-1B5F679F4430}"/>
          </ac:cxnSpMkLst>
        </pc:cxnChg>
      </pc:sldChg>
      <pc:sldChg chg="addSp delSp modSp new mod">
        <pc:chgData name="#TONG MIN, GRACE#" userId="1fc15da9-354d-4451-bc46-935d687e1c4d" providerId="ADAL" clId="{0643184D-064B-4DFE-89FC-00B57174FEBA}" dt="2022-04-24T14:10:45.730" v="5033" actId="164"/>
        <pc:sldMkLst>
          <pc:docMk/>
          <pc:sldMk cId="298157074" sldId="332"/>
        </pc:sldMkLst>
        <pc:spChg chg="mod">
          <ac:chgData name="#TONG MIN, GRACE#" userId="1fc15da9-354d-4451-bc46-935d687e1c4d" providerId="ADAL" clId="{0643184D-064B-4DFE-89FC-00B57174FEBA}" dt="2022-04-24T07:02:48.704" v="1701"/>
          <ac:spMkLst>
            <pc:docMk/>
            <pc:sldMk cId="298157074" sldId="332"/>
            <ac:spMk id="6" creationId="{C2E9636D-1740-4D98-9018-F9ACD04DD191}"/>
          </ac:spMkLst>
        </pc:spChg>
        <pc:spChg chg="mod">
          <ac:chgData name="#TONG MIN, GRACE#" userId="1fc15da9-354d-4451-bc46-935d687e1c4d" providerId="ADAL" clId="{0643184D-064B-4DFE-89FC-00B57174FEBA}" dt="2022-04-24T07:02:48.704" v="1701"/>
          <ac:spMkLst>
            <pc:docMk/>
            <pc:sldMk cId="298157074" sldId="332"/>
            <ac:spMk id="7" creationId="{FFE936A6-487F-444F-AC9C-324ED250CDF7}"/>
          </ac:spMkLst>
        </pc:spChg>
        <pc:spChg chg="mod">
          <ac:chgData name="#TONG MIN, GRACE#" userId="1fc15da9-354d-4451-bc46-935d687e1c4d" providerId="ADAL" clId="{0643184D-064B-4DFE-89FC-00B57174FEBA}" dt="2022-04-24T07:02:48.704" v="1701"/>
          <ac:spMkLst>
            <pc:docMk/>
            <pc:sldMk cId="298157074" sldId="332"/>
            <ac:spMk id="9" creationId="{06BF29E7-B972-432A-831B-43C3F21A9382}"/>
          </ac:spMkLst>
        </pc:spChg>
        <pc:spChg chg="mod">
          <ac:chgData name="#TONG MIN, GRACE#" userId="1fc15da9-354d-4451-bc46-935d687e1c4d" providerId="ADAL" clId="{0643184D-064B-4DFE-89FC-00B57174FEBA}" dt="2022-04-24T07:02:48.704" v="1701"/>
          <ac:spMkLst>
            <pc:docMk/>
            <pc:sldMk cId="298157074" sldId="332"/>
            <ac:spMk id="10" creationId="{1921F338-07B0-4220-A54D-4495DEE2A9B6}"/>
          </ac:spMkLst>
        </pc:spChg>
        <pc:spChg chg="mod">
          <ac:chgData name="#TONG MIN, GRACE#" userId="1fc15da9-354d-4451-bc46-935d687e1c4d" providerId="ADAL" clId="{0643184D-064B-4DFE-89FC-00B57174FEBA}" dt="2022-04-24T07:02:48.704" v="1701"/>
          <ac:spMkLst>
            <pc:docMk/>
            <pc:sldMk cId="298157074" sldId="332"/>
            <ac:spMk id="12" creationId="{E71E69AD-3274-48AF-8712-D4118AD647E3}"/>
          </ac:spMkLst>
        </pc:spChg>
        <pc:spChg chg="mod">
          <ac:chgData name="#TONG MIN, GRACE#" userId="1fc15da9-354d-4451-bc46-935d687e1c4d" providerId="ADAL" clId="{0643184D-064B-4DFE-89FC-00B57174FEBA}" dt="2022-04-24T07:02:48.704" v="1701"/>
          <ac:spMkLst>
            <pc:docMk/>
            <pc:sldMk cId="298157074" sldId="332"/>
            <ac:spMk id="13" creationId="{1D7321DD-72CD-4A07-A772-CA1E581C1D96}"/>
          </ac:spMkLst>
        </pc:spChg>
        <pc:spChg chg="mod">
          <ac:chgData name="#TONG MIN, GRACE#" userId="1fc15da9-354d-4451-bc46-935d687e1c4d" providerId="ADAL" clId="{0643184D-064B-4DFE-89FC-00B57174FEBA}" dt="2022-04-24T14:10:45.730" v="5033" actId="164"/>
          <ac:spMkLst>
            <pc:docMk/>
            <pc:sldMk cId="298157074" sldId="332"/>
            <ac:spMk id="15" creationId="{A039884D-E01F-465D-8BCB-83154932712D}"/>
          </ac:spMkLst>
        </pc:spChg>
        <pc:spChg chg="mod">
          <ac:chgData name="#TONG MIN, GRACE#" userId="1fc15da9-354d-4451-bc46-935d687e1c4d" providerId="ADAL" clId="{0643184D-064B-4DFE-89FC-00B57174FEBA}" dt="2022-04-24T14:10:45.730" v="5033" actId="164"/>
          <ac:spMkLst>
            <pc:docMk/>
            <pc:sldMk cId="298157074" sldId="332"/>
            <ac:spMk id="16" creationId="{E802EBDA-A815-4C04-9FB1-1A6359A09B7F}"/>
          </ac:spMkLst>
        </pc:spChg>
        <pc:spChg chg="add mod topLvl">
          <ac:chgData name="#TONG MIN, GRACE#" userId="1fc15da9-354d-4451-bc46-935d687e1c4d" providerId="ADAL" clId="{0643184D-064B-4DFE-89FC-00B57174FEBA}" dt="2022-04-24T07:03:08.207" v="1709" actId="165"/>
          <ac:spMkLst>
            <pc:docMk/>
            <pc:sldMk cId="298157074" sldId="332"/>
            <ac:spMk id="17" creationId="{E03D6164-44AE-44A0-A203-7BACB86E5399}"/>
          </ac:spMkLst>
        </pc:spChg>
        <pc:spChg chg="add mod topLvl">
          <ac:chgData name="#TONG MIN, GRACE#" userId="1fc15da9-354d-4451-bc46-935d687e1c4d" providerId="ADAL" clId="{0643184D-064B-4DFE-89FC-00B57174FEBA}" dt="2022-04-24T07:03:41.229" v="1789"/>
          <ac:spMkLst>
            <pc:docMk/>
            <pc:sldMk cId="298157074" sldId="332"/>
            <ac:spMk id="18" creationId="{F3C491EB-761E-4165-9B6C-50D7E4734F90}"/>
          </ac:spMkLst>
        </pc:spChg>
        <pc:spChg chg="mod">
          <ac:chgData name="#TONG MIN, GRACE#" userId="1fc15da9-354d-4451-bc46-935d687e1c4d" providerId="ADAL" clId="{0643184D-064B-4DFE-89FC-00B57174FEBA}" dt="2022-04-24T14:10:45.730" v="5033" actId="164"/>
          <ac:spMkLst>
            <pc:docMk/>
            <pc:sldMk cId="298157074" sldId="332"/>
            <ac:spMk id="20" creationId="{9CD71BDE-40DE-45A2-B254-95CEF2D55AD4}"/>
          </ac:spMkLst>
        </pc:spChg>
        <pc:spChg chg="mod">
          <ac:chgData name="#TONG MIN, GRACE#" userId="1fc15da9-354d-4451-bc46-935d687e1c4d" providerId="ADAL" clId="{0643184D-064B-4DFE-89FC-00B57174FEBA}" dt="2022-04-24T14:10:45.730" v="5033" actId="164"/>
          <ac:spMkLst>
            <pc:docMk/>
            <pc:sldMk cId="298157074" sldId="332"/>
            <ac:spMk id="21" creationId="{1C455617-88F1-4056-9A8C-59494BD75E00}"/>
          </ac:spMkLst>
        </pc:spChg>
        <pc:spChg chg="add mod topLvl">
          <ac:chgData name="#TONG MIN, GRACE#" userId="1fc15da9-354d-4451-bc46-935d687e1c4d" providerId="ADAL" clId="{0643184D-064B-4DFE-89FC-00B57174FEBA}" dt="2022-04-24T07:03:08.207" v="1709" actId="165"/>
          <ac:spMkLst>
            <pc:docMk/>
            <pc:sldMk cId="298157074" sldId="332"/>
            <ac:spMk id="22" creationId="{019ECB35-2382-48B1-9688-03364F4FA548}"/>
          </ac:spMkLst>
        </pc:spChg>
        <pc:spChg chg="add mod topLvl">
          <ac:chgData name="#TONG MIN, GRACE#" userId="1fc15da9-354d-4451-bc46-935d687e1c4d" providerId="ADAL" clId="{0643184D-064B-4DFE-89FC-00B57174FEBA}" dt="2022-04-24T07:03:39.933" v="1788"/>
          <ac:spMkLst>
            <pc:docMk/>
            <pc:sldMk cId="298157074" sldId="332"/>
            <ac:spMk id="23" creationId="{449B9FE8-74E3-465D-9427-0F71A92A0A96}"/>
          </ac:spMkLst>
        </pc:spChg>
        <pc:spChg chg="mod">
          <ac:chgData name="#TONG MIN, GRACE#" userId="1fc15da9-354d-4451-bc46-935d687e1c4d" providerId="ADAL" clId="{0643184D-064B-4DFE-89FC-00B57174FEBA}" dt="2022-04-24T14:10:45.730" v="5033" actId="164"/>
          <ac:spMkLst>
            <pc:docMk/>
            <pc:sldMk cId="298157074" sldId="332"/>
            <ac:spMk id="25" creationId="{5120629E-5285-4227-BA06-DABDE8AE251A}"/>
          </ac:spMkLst>
        </pc:spChg>
        <pc:spChg chg="mod">
          <ac:chgData name="#TONG MIN, GRACE#" userId="1fc15da9-354d-4451-bc46-935d687e1c4d" providerId="ADAL" clId="{0643184D-064B-4DFE-89FC-00B57174FEBA}" dt="2022-04-24T14:10:45.730" v="5033" actId="164"/>
          <ac:spMkLst>
            <pc:docMk/>
            <pc:sldMk cId="298157074" sldId="332"/>
            <ac:spMk id="26" creationId="{F556862B-E49F-4477-8C4D-98A08130AF79}"/>
          </ac:spMkLst>
        </pc:spChg>
        <pc:spChg chg="add mod topLvl">
          <ac:chgData name="#TONG MIN, GRACE#" userId="1fc15da9-354d-4451-bc46-935d687e1c4d" providerId="ADAL" clId="{0643184D-064B-4DFE-89FC-00B57174FEBA}" dt="2022-04-24T07:03:08.207" v="1709" actId="165"/>
          <ac:spMkLst>
            <pc:docMk/>
            <pc:sldMk cId="298157074" sldId="332"/>
            <ac:spMk id="27" creationId="{475D2485-A50C-4143-8CE9-09DEF9591220}"/>
          </ac:spMkLst>
        </pc:spChg>
        <pc:spChg chg="add mod topLvl">
          <ac:chgData name="#TONG MIN, GRACE#" userId="1fc15da9-354d-4451-bc46-935d687e1c4d" providerId="ADAL" clId="{0643184D-064B-4DFE-89FC-00B57174FEBA}" dt="2022-04-24T07:03:37.783" v="1787" actId="20577"/>
          <ac:spMkLst>
            <pc:docMk/>
            <pc:sldMk cId="298157074" sldId="332"/>
            <ac:spMk id="28" creationId="{D8ECFBFD-DA12-4AC2-B2DA-B8C5D21CF3F7}"/>
          </ac:spMkLst>
        </pc:spChg>
        <pc:spChg chg="add mod topLvl">
          <ac:chgData name="#TONG MIN, GRACE#" userId="1fc15da9-354d-4451-bc46-935d687e1c4d" providerId="ADAL" clId="{0643184D-064B-4DFE-89FC-00B57174FEBA}" dt="2022-04-24T07:03:16.277" v="1726" actId="113"/>
          <ac:spMkLst>
            <pc:docMk/>
            <pc:sldMk cId="298157074" sldId="332"/>
            <ac:spMk id="29" creationId="{BE1E53E1-A56F-4504-AF4B-EB1F1B99045F}"/>
          </ac:spMkLst>
        </pc:spChg>
        <pc:spChg chg="add mod topLvl">
          <ac:chgData name="#TONG MIN, GRACE#" userId="1fc15da9-354d-4451-bc46-935d687e1c4d" providerId="ADAL" clId="{0643184D-064B-4DFE-89FC-00B57174FEBA}" dt="2022-04-24T07:03:25.819" v="1758" actId="20577"/>
          <ac:spMkLst>
            <pc:docMk/>
            <pc:sldMk cId="298157074" sldId="332"/>
            <ac:spMk id="30" creationId="{0DD6C2C1-6F1C-4D84-A6FE-E0847027131D}"/>
          </ac:spMkLst>
        </pc:spChg>
        <pc:spChg chg="add mod topLvl">
          <ac:chgData name="#TONG MIN, GRACE#" userId="1fc15da9-354d-4451-bc46-935d687e1c4d" providerId="ADAL" clId="{0643184D-064B-4DFE-89FC-00B57174FEBA}" dt="2022-04-24T07:03:28.236" v="1759"/>
          <ac:spMkLst>
            <pc:docMk/>
            <pc:sldMk cId="298157074" sldId="332"/>
            <ac:spMk id="31" creationId="{CA9FF17C-4E92-4832-82D0-287097059B53}"/>
          </ac:spMkLst>
        </pc:spChg>
        <pc:grpChg chg="add del mod">
          <ac:chgData name="#TONG MIN, GRACE#" userId="1fc15da9-354d-4451-bc46-935d687e1c4d" providerId="ADAL" clId="{0643184D-064B-4DFE-89FC-00B57174FEBA}" dt="2022-04-24T07:02:51.643" v="1704"/>
          <ac:grpSpMkLst>
            <pc:docMk/>
            <pc:sldMk cId="298157074" sldId="332"/>
            <ac:grpSpMk id="5" creationId="{435A20D6-F5B4-4B99-B4F7-32958B530183}"/>
          </ac:grpSpMkLst>
        </pc:grpChg>
        <pc:grpChg chg="add del mod">
          <ac:chgData name="#TONG MIN, GRACE#" userId="1fc15da9-354d-4451-bc46-935d687e1c4d" providerId="ADAL" clId="{0643184D-064B-4DFE-89FC-00B57174FEBA}" dt="2022-04-24T07:02:51.643" v="1704"/>
          <ac:grpSpMkLst>
            <pc:docMk/>
            <pc:sldMk cId="298157074" sldId="332"/>
            <ac:grpSpMk id="8" creationId="{EB2D3B8B-BC3B-4D02-AA15-63BAEBE9C1C6}"/>
          </ac:grpSpMkLst>
        </pc:grpChg>
        <pc:grpChg chg="add del mod">
          <ac:chgData name="#TONG MIN, GRACE#" userId="1fc15da9-354d-4451-bc46-935d687e1c4d" providerId="ADAL" clId="{0643184D-064B-4DFE-89FC-00B57174FEBA}" dt="2022-04-24T07:02:51.643" v="1704"/>
          <ac:grpSpMkLst>
            <pc:docMk/>
            <pc:sldMk cId="298157074" sldId="332"/>
            <ac:grpSpMk id="11" creationId="{5A349D6B-449A-4FD6-968B-65DC4347C0E3}"/>
          </ac:grpSpMkLst>
        </pc:grpChg>
        <pc:grpChg chg="add mod topLvl">
          <ac:chgData name="#TONG MIN, GRACE#" userId="1fc15da9-354d-4451-bc46-935d687e1c4d" providerId="ADAL" clId="{0643184D-064B-4DFE-89FC-00B57174FEBA}" dt="2022-04-24T14:10:45.730" v="5033" actId="164"/>
          <ac:grpSpMkLst>
            <pc:docMk/>
            <pc:sldMk cId="298157074" sldId="332"/>
            <ac:grpSpMk id="14" creationId="{0A83AF84-FE4A-485F-AB16-3F813FD73B52}"/>
          </ac:grpSpMkLst>
        </pc:grpChg>
        <pc:grpChg chg="add mod topLvl">
          <ac:chgData name="#TONG MIN, GRACE#" userId="1fc15da9-354d-4451-bc46-935d687e1c4d" providerId="ADAL" clId="{0643184D-064B-4DFE-89FC-00B57174FEBA}" dt="2022-04-24T14:10:45.730" v="5033" actId="164"/>
          <ac:grpSpMkLst>
            <pc:docMk/>
            <pc:sldMk cId="298157074" sldId="332"/>
            <ac:grpSpMk id="19" creationId="{6519BCC4-7ADB-4FD4-950A-D35ECAAD5B02}"/>
          </ac:grpSpMkLst>
        </pc:grpChg>
        <pc:grpChg chg="add mod topLvl">
          <ac:chgData name="#TONG MIN, GRACE#" userId="1fc15da9-354d-4451-bc46-935d687e1c4d" providerId="ADAL" clId="{0643184D-064B-4DFE-89FC-00B57174FEBA}" dt="2022-04-24T14:10:45.730" v="5033" actId="164"/>
          <ac:grpSpMkLst>
            <pc:docMk/>
            <pc:sldMk cId="298157074" sldId="332"/>
            <ac:grpSpMk id="24" creationId="{A9F1E867-CDED-46E3-921D-43C932A1AAD1}"/>
          </ac:grpSpMkLst>
        </pc:grpChg>
        <pc:grpChg chg="add del mod">
          <ac:chgData name="#TONG MIN, GRACE#" userId="1fc15da9-354d-4451-bc46-935d687e1c4d" providerId="ADAL" clId="{0643184D-064B-4DFE-89FC-00B57174FEBA}" dt="2022-04-24T07:03:08.207" v="1709" actId="165"/>
          <ac:grpSpMkLst>
            <pc:docMk/>
            <pc:sldMk cId="298157074" sldId="332"/>
            <ac:grpSpMk id="32" creationId="{05D4552D-3EEE-4670-A066-FFDA468218E7}"/>
          </ac:grpSpMkLst>
        </pc:grpChg>
        <pc:grpChg chg="add mod">
          <ac:chgData name="#TONG MIN, GRACE#" userId="1fc15da9-354d-4451-bc46-935d687e1c4d" providerId="ADAL" clId="{0643184D-064B-4DFE-89FC-00B57174FEBA}" dt="2022-04-24T14:10:45.730" v="5033" actId="164"/>
          <ac:grpSpMkLst>
            <pc:docMk/>
            <pc:sldMk cId="298157074" sldId="332"/>
            <ac:grpSpMk id="33" creationId="{ED4F7835-2AAC-415A-BDBE-6A385BE080B2}"/>
          </ac:grpSpMkLst>
        </pc:grpChg>
      </pc:sldChg>
      <pc:sldChg chg="addSp delSp modSp new mod">
        <pc:chgData name="#TONG MIN, GRACE#" userId="1fc15da9-354d-4451-bc46-935d687e1c4d" providerId="ADAL" clId="{0643184D-064B-4DFE-89FC-00B57174FEBA}" dt="2022-04-24T07:15:35.384" v="2047" actId="404"/>
        <pc:sldMkLst>
          <pc:docMk/>
          <pc:sldMk cId="3730436104" sldId="333"/>
        </pc:sldMkLst>
        <pc:spChg chg="mod">
          <ac:chgData name="#TONG MIN, GRACE#" userId="1fc15da9-354d-4451-bc46-935d687e1c4d" providerId="ADAL" clId="{0643184D-064B-4DFE-89FC-00B57174FEBA}" dt="2022-04-24T07:05:57.248" v="1848" actId="207"/>
          <ac:spMkLst>
            <pc:docMk/>
            <pc:sldMk cId="3730436104" sldId="333"/>
            <ac:spMk id="7" creationId="{A4875818-EE3B-4B28-AF09-7A3ADEE7966B}"/>
          </ac:spMkLst>
        </pc:spChg>
        <pc:spChg chg="mod">
          <ac:chgData name="#TONG MIN, GRACE#" userId="1fc15da9-354d-4451-bc46-935d687e1c4d" providerId="ADAL" clId="{0643184D-064B-4DFE-89FC-00B57174FEBA}" dt="2022-04-24T07:04:59.773" v="1795"/>
          <ac:spMkLst>
            <pc:docMk/>
            <pc:sldMk cId="3730436104" sldId="333"/>
            <ac:spMk id="8" creationId="{B1321574-83EB-4CC9-ADBB-B62E79300833}"/>
          </ac:spMkLst>
        </pc:spChg>
        <pc:spChg chg="add mod">
          <ac:chgData name="#TONG MIN, GRACE#" userId="1fc15da9-354d-4451-bc46-935d687e1c4d" providerId="ADAL" clId="{0643184D-064B-4DFE-89FC-00B57174FEBA}" dt="2022-04-24T07:05:30.418" v="1843" actId="20577"/>
          <ac:spMkLst>
            <pc:docMk/>
            <pc:sldMk cId="3730436104" sldId="333"/>
            <ac:spMk id="9" creationId="{DB7E15AD-7B48-4562-93C8-72C26EB35902}"/>
          </ac:spMkLst>
        </pc:spChg>
        <pc:spChg chg="add mod">
          <ac:chgData name="#TONG MIN, GRACE#" userId="1fc15da9-354d-4451-bc46-935d687e1c4d" providerId="ADAL" clId="{0643184D-064B-4DFE-89FC-00B57174FEBA}" dt="2022-04-24T07:05:44.372" v="1846" actId="207"/>
          <ac:spMkLst>
            <pc:docMk/>
            <pc:sldMk cId="3730436104" sldId="333"/>
            <ac:spMk id="10" creationId="{B551182A-79A7-485C-A452-89B0B43B4E8B}"/>
          </ac:spMkLst>
        </pc:spChg>
        <pc:spChg chg="add mod">
          <ac:chgData name="#TONG MIN, GRACE#" userId="1fc15da9-354d-4451-bc46-935d687e1c4d" providerId="ADAL" clId="{0643184D-064B-4DFE-89FC-00B57174FEBA}" dt="2022-04-24T07:05:32.690" v="1844"/>
          <ac:spMkLst>
            <pc:docMk/>
            <pc:sldMk cId="3730436104" sldId="333"/>
            <ac:spMk id="11" creationId="{1614A905-46DA-4556-B6E8-5F2D13B8805F}"/>
          </ac:spMkLst>
        </pc:spChg>
        <pc:spChg chg="add mod">
          <ac:chgData name="#TONG MIN, GRACE#" userId="1fc15da9-354d-4451-bc46-935d687e1c4d" providerId="ADAL" clId="{0643184D-064B-4DFE-89FC-00B57174FEBA}" dt="2022-04-24T07:05:45.973" v="1847"/>
          <ac:spMkLst>
            <pc:docMk/>
            <pc:sldMk cId="3730436104" sldId="333"/>
            <ac:spMk id="12" creationId="{1185D8CC-BFAD-43CB-BC11-46DD6FC7AB63}"/>
          </ac:spMkLst>
        </pc:spChg>
        <pc:spChg chg="mod">
          <ac:chgData name="#TONG MIN, GRACE#" userId="1fc15da9-354d-4451-bc46-935d687e1c4d" providerId="ADAL" clId="{0643184D-064B-4DFE-89FC-00B57174FEBA}" dt="2022-04-24T07:06:00.459" v="1849" actId="207"/>
          <ac:spMkLst>
            <pc:docMk/>
            <pc:sldMk cId="3730436104" sldId="333"/>
            <ac:spMk id="14" creationId="{9AE67F40-5C26-40B0-BD4A-0E522ED8149A}"/>
          </ac:spMkLst>
        </pc:spChg>
        <pc:spChg chg="mod">
          <ac:chgData name="#TONG MIN, GRACE#" userId="1fc15da9-354d-4451-bc46-935d687e1c4d" providerId="ADAL" clId="{0643184D-064B-4DFE-89FC-00B57174FEBA}" dt="2022-04-24T07:04:59.773" v="1795"/>
          <ac:spMkLst>
            <pc:docMk/>
            <pc:sldMk cId="3730436104" sldId="333"/>
            <ac:spMk id="15" creationId="{1C757DAD-6F6C-45C2-81DA-8F385A3B0325}"/>
          </ac:spMkLst>
        </pc:spChg>
        <pc:spChg chg="add mod ord">
          <ac:chgData name="#TONG MIN, GRACE#" userId="1fc15da9-354d-4451-bc46-935d687e1c4d" providerId="ADAL" clId="{0643184D-064B-4DFE-89FC-00B57174FEBA}" dt="2022-04-24T07:15:26.898" v="2042" actId="403"/>
          <ac:spMkLst>
            <pc:docMk/>
            <pc:sldMk cId="3730436104" sldId="333"/>
            <ac:spMk id="18" creationId="{BA06070F-4C8B-43D7-8A5A-64876D0F2134}"/>
          </ac:spMkLst>
        </pc:spChg>
        <pc:spChg chg="add mod ord">
          <ac:chgData name="#TONG MIN, GRACE#" userId="1fc15da9-354d-4451-bc46-935d687e1c4d" providerId="ADAL" clId="{0643184D-064B-4DFE-89FC-00B57174FEBA}" dt="2022-04-24T07:15:35.384" v="2047" actId="404"/>
          <ac:spMkLst>
            <pc:docMk/>
            <pc:sldMk cId="3730436104" sldId="333"/>
            <ac:spMk id="19" creationId="{4E6F16E6-B7BD-4C09-A388-FAE00CB0EAC8}"/>
          </ac:spMkLst>
        </pc:spChg>
        <pc:grpChg chg="add mod">
          <ac:chgData name="#TONG MIN, GRACE#" userId="1fc15da9-354d-4451-bc46-935d687e1c4d" providerId="ADAL" clId="{0643184D-064B-4DFE-89FC-00B57174FEBA}" dt="2022-04-24T07:05:04.609" v="1797" actId="1076"/>
          <ac:grpSpMkLst>
            <pc:docMk/>
            <pc:sldMk cId="3730436104" sldId="333"/>
            <ac:grpSpMk id="6" creationId="{D36D8F01-2660-4B89-A29E-72110958308C}"/>
          </ac:grpSpMkLst>
        </pc:grpChg>
        <pc:grpChg chg="add mod">
          <ac:chgData name="#TONG MIN, GRACE#" userId="1fc15da9-354d-4451-bc46-935d687e1c4d" providerId="ADAL" clId="{0643184D-064B-4DFE-89FC-00B57174FEBA}" dt="2022-04-24T07:05:04.609" v="1797" actId="1076"/>
          <ac:grpSpMkLst>
            <pc:docMk/>
            <pc:sldMk cId="3730436104" sldId="333"/>
            <ac:grpSpMk id="13" creationId="{150990C1-6982-41FF-A0AD-D01C551F96A1}"/>
          </ac:grpSpMkLst>
        </pc:grpChg>
        <pc:picChg chg="add del mod">
          <ac:chgData name="#TONG MIN, GRACE#" userId="1fc15da9-354d-4451-bc46-935d687e1c4d" providerId="ADAL" clId="{0643184D-064B-4DFE-89FC-00B57174FEBA}" dt="2022-04-24T07:06:20.622" v="1857" actId="478"/>
          <ac:picMkLst>
            <pc:docMk/>
            <pc:sldMk cId="3730436104" sldId="333"/>
            <ac:picMk id="16" creationId="{9580F5F6-326F-46C2-800D-63574C33EF3B}"/>
          </ac:picMkLst>
        </pc:picChg>
        <pc:picChg chg="add del mod">
          <ac:chgData name="#TONG MIN, GRACE#" userId="1fc15da9-354d-4451-bc46-935d687e1c4d" providerId="ADAL" clId="{0643184D-064B-4DFE-89FC-00B57174FEBA}" dt="2022-04-24T07:06:27.684" v="1861" actId="478"/>
          <ac:picMkLst>
            <pc:docMk/>
            <pc:sldMk cId="3730436104" sldId="333"/>
            <ac:picMk id="17" creationId="{09AED05E-DCF7-4641-A819-4BA2B3561D3B}"/>
          </ac:picMkLst>
        </pc:picChg>
        <pc:cxnChg chg="add mod">
          <ac:chgData name="#TONG MIN, GRACE#" userId="1fc15da9-354d-4451-bc46-935d687e1c4d" providerId="ADAL" clId="{0643184D-064B-4DFE-89FC-00B57174FEBA}" dt="2022-04-24T07:06:44.789" v="1865" actId="1076"/>
          <ac:cxnSpMkLst>
            <pc:docMk/>
            <pc:sldMk cId="3730436104" sldId="333"/>
            <ac:cxnSpMk id="5" creationId="{042BE9BA-E5EB-4B74-8B51-5D69DF0B0821}"/>
          </ac:cxnSpMkLst>
        </pc:cxnChg>
      </pc:sldChg>
      <pc:sldChg chg="addSp delSp modSp new mod">
        <pc:chgData name="#TONG MIN, GRACE#" userId="1fc15da9-354d-4451-bc46-935d687e1c4d" providerId="ADAL" clId="{0643184D-064B-4DFE-89FC-00B57174FEBA}" dt="2022-04-24T07:13:18.286" v="2013" actId="207"/>
        <pc:sldMkLst>
          <pc:docMk/>
          <pc:sldMk cId="3101949628" sldId="334"/>
        </pc:sldMkLst>
        <pc:spChg chg="mod">
          <ac:chgData name="#TONG MIN, GRACE#" userId="1fc15da9-354d-4451-bc46-935d687e1c4d" providerId="ADAL" clId="{0643184D-064B-4DFE-89FC-00B57174FEBA}" dt="2022-04-24T07:08:27.303" v="1890" actId="207"/>
          <ac:spMkLst>
            <pc:docMk/>
            <pc:sldMk cId="3101949628" sldId="334"/>
            <ac:spMk id="8" creationId="{75202F73-4A41-4AFF-9174-D501378E8B2D}"/>
          </ac:spMkLst>
        </pc:spChg>
        <pc:spChg chg="mod">
          <ac:chgData name="#TONG MIN, GRACE#" userId="1fc15da9-354d-4451-bc46-935d687e1c4d" providerId="ADAL" clId="{0643184D-064B-4DFE-89FC-00B57174FEBA}" dt="2022-04-24T07:07:09.419" v="1870" actId="165"/>
          <ac:spMkLst>
            <pc:docMk/>
            <pc:sldMk cId="3101949628" sldId="334"/>
            <ac:spMk id="13" creationId="{7D2B6E5A-0CDE-436B-A706-9BA0592BBA67}"/>
          </ac:spMkLst>
        </pc:spChg>
        <pc:spChg chg="mod">
          <ac:chgData name="#TONG MIN, GRACE#" userId="1fc15da9-354d-4451-bc46-935d687e1c4d" providerId="ADAL" clId="{0643184D-064B-4DFE-89FC-00B57174FEBA}" dt="2022-04-24T07:08:47.250" v="1892" actId="207"/>
          <ac:spMkLst>
            <pc:docMk/>
            <pc:sldMk cId="3101949628" sldId="334"/>
            <ac:spMk id="27" creationId="{6AEE0D39-9175-4555-904E-7CAB110C5D78}"/>
          </ac:spMkLst>
        </pc:spChg>
        <pc:spChg chg="add mod">
          <ac:chgData name="#TONG MIN, GRACE#" userId="1fc15da9-354d-4451-bc46-935d687e1c4d" providerId="ADAL" clId="{0643184D-064B-4DFE-89FC-00B57174FEBA}" dt="2022-04-24T07:13:18.286" v="2013" actId="207"/>
          <ac:spMkLst>
            <pc:docMk/>
            <pc:sldMk cId="3101949628" sldId="334"/>
            <ac:spMk id="29" creationId="{349494E2-0697-4DF9-AE9C-CF24D141AD61}"/>
          </ac:spMkLst>
        </pc:spChg>
        <pc:spChg chg="add mod">
          <ac:chgData name="#TONG MIN, GRACE#" userId="1fc15da9-354d-4451-bc46-935d687e1c4d" providerId="ADAL" clId="{0643184D-064B-4DFE-89FC-00B57174FEBA}" dt="2022-04-24T07:13:07.827" v="2012" actId="207"/>
          <ac:spMkLst>
            <pc:docMk/>
            <pc:sldMk cId="3101949628" sldId="334"/>
            <ac:spMk id="30" creationId="{3D4D71E5-D91B-4FDC-B8B9-27F7267A671E}"/>
          </ac:spMkLst>
        </pc:spChg>
        <pc:grpChg chg="add del mod">
          <ac:chgData name="#TONG MIN, GRACE#" userId="1fc15da9-354d-4451-bc46-935d687e1c4d" providerId="ADAL" clId="{0643184D-064B-4DFE-89FC-00B57174FEBA}" dt="2022-04-24T07:07:09.419" v="1870" actId="165"/>
          <ac:grpSpMkLst>
            <pc:docMk/>
            <pc:sldMk cId="3101949628" sldId="334"/>
            <ac:grpSpMk id="5" creationId="{E65D0A69-3C00-443C-8D43-5279016AC3CC}"/>
          </ac:grpSpMkLst>
        </pc:grpChg>
        <pc:grpChg chg="mod topLvl">
          <ac:chgData name="#TONG MIN, GRACE#" userId="1fc15da9-354d-4451-bc46-935d687e1c4d" providerId="ADAL" clId="{0643184D-064B-4DFE-89FC-00B57174FEBA}" dt="2022-04-24T07:08:09.705" v="1887" actId="165"/>
          <ac:grpSpMkLst>
            <pc:docMk/>
            <pc:sldMk cId="3101949628" sldId="334"/>
            <ac:grpSpMk id="7" creationId="{C98F9B04-8610-4729-B4B3-C184E2E83FA3}"/>
          </ac:grpSpMkLst>
        </pc:grpChg>
        <pc:grpChg chg="add del mod">
          <ac:chgData name="#TONG MIN, GRACE#" userId="1fc15da9-354d-4451-bc46-935d687e1c4d" providerId="ADAL" clId="{0643184D-064B-4DFE-89FC-00B57174FEBA}" dt="2022-04-24T07:07:09.419" v="1870" actId="165"/>
          <ac:grpSpMkLst>
            <pc:docMk/>
            <pc:sldMk cId="3101949628" sldId="334"/>
            <ac:grpSpMk id="10" creationId="{96CA23AE-BA70-4B29-9AEF-2A593467B267}"/>
          </ac:grpSpMkLst>
        </pc:grpChg>
        <pc:grpChg chg="del mod topLvl">
          <ac:chgData name="#TONG MIN, GRACE#" userId="1fc15da9-354d-4451-bc46-935d687e1c4d" providerId="ADAL" clId="{0643184D-064B-4DFE-89FC-00B57174FEBA}" dt="2022-04-24T07:07:53.445" v="1880" actId="478"/>
          <ac:grpSpMkLst>
            <pc:docMk/>
            <pc:sldMk cId="3101949628" sldId="334"/>
            <ac:grpSpMk id="12" creationId="{9F911131-5562-4604-B38F-0D853029B174}"/>
          </ac:grpSpMkLst>
        </pc:grpChg>
        <pc:grpChg chg="add del mod">
          <ac:chgData name="#TONG MIN, GRACE#" userId="1fc15da9-354d-4451-bc46-935d687e1c4d" providerId="ADAL" clId="{0643184D-064B-4DFE-89FC-00B57174FEBA}" dt="2022-04-24T07:08:09.705" v="1887" actId="165"/>
          <ac:grpSpMkLst>
            <pc:docMk/>
            <pc:sldMk cId="3101949628" sldId="334"/>
            <ac:grpSpMk id="23" creationId="{8510C976-D46F-4E82-A04C-DFC06705F11F}"/>
          </ac:grpSpMkLst>
        </pc:grpChg>
        <pc:grpChg chg="add del mod">
          <ac:chgData name="#TONG MIN, GRACE#" userId="1fc15da9-354d-4451-bc46-935d687e1c4d" providerId="ADAL" clId="{0643184D-064B-4DFE-89FC-00B57174FEBA}" dt="2022-04-24T07:08:09.913" v="1888" actId="165"/>
          <ac:grpSpMkLst>
            <pc:docMk/>
            <pc:sldMk cId="3101949628" sldId="334"/>
            <ac:grpSpMk id="24" creationId="{B76C4FFB-AF96-494A-9918-CFE29968D977}"/>
          </ac:grpSpMkLst>
        </pc:grpChg>
        <pc:grpChg chg="mod topLvl">
          <ac:chgData name="#TONG MIN, GRACE#" userId="1fc15da9-354d-4451-bc46-935d687e1c4d" providerId="ADAL" clId="{0643184D-064B-4DFE-89FC-00B57174FEBA}" dt="2022-04-24T07:08:09.913" v="1888" actId="165"/>
          <ac:grpSpMkLst>
            <pc:docMk/>
            <pc:sldMk cId="3101949628" sldId="334"/>
            <ac:grpSpMk id="26" creationId="{515E712F-6798-402B-B428-140C4E0D0E23}"/>
          </ac:grpSpMkLst>
        </pc:grpChg>
        <pc:picChg chg="mod">
          <ac:chgData name="#TONG MIN, GRACE#" userId="1fc15da9-354d-4451-bc46-935d687e1c4d" providerId="ADAL" clId="{0643184D-064B-4DFE-89FC-00B57174FEBA}" dt="2022-04-24T07:09:05.987" v="1894" actId="207"/>
          <ac:picMkLst>
            <pc:docMk/>
            <pc:sldMk cId="3101949628" sldId="334"/>
            <ac:picMk id="9" creationId="{E93E5D0D-21F3-4E22-8F2F-ACF4CEA7E8B1}"/>
          </ac:picMkLst>
        </pc:picChg>
        <pc:picChg chg="mod">
          <ac:chgData name="#TONG MIN, GRACE#" userId="1fc15da9-354d-4451-bc46-935d687e1c4d" providerId="ADAL" clId="{0643184D-064B-4DFE-89FC-00B57174FEBA}" dt="2022-04-24T07:07:09.419" v="1870" actId="165"/>
          <ac:picMkLst>
            <pc:docMk/>
            <pc:sldMk cId="3101949628" sldId="334"/>
            <ac:picMk id="14" creationId="{BC837E0D-171D-4B8D-A006-F246BA4496DF}"/>
          </ac:picMkLst>
        </pc:picChg>
        <pc:picChg chg="mod">
          <ac:chgData name="#TONG MIN, GRACE#" userId="1fc15da9-354d-4451-bc46-935d687e1c4d" providerId="ADAL" clId="{0643184D-064B-4DFE-89FC-00B57174FEBA}" dt="2022-04-24T07:09:02.244" v="1893" actId="207"/>
          <ac:picMkLst>
            <pc:docMk/>
            <pc:sldMk cId="3101949628" sldId="334"/>
            <ac:picMk id="28" creationId="{80736000-BEE9-4943-8BB2-4218FDA02AA6}"/>
          </ac:picMkLst>
        </pc:picChg>
        <pc:cxnChg chg="mod topLvl">
          <ac:chgData name="#TONG MIN, GRACE#" userId="1fc15da9-354d-4451-bc46-935d687e1c4d" providerId="ADAL" clId="{0643184D-064B-4DFE-89FC-00B57174FEBA}" dt="2022-04-24T07:08:09.705" v="1887" actId="165"/>
          <ac:cxnSpMkLst>
            <pc:docMk/>
            <pc:sldMk cId="3101949628" sldId="334"/>
            <ac:cxnSpMk id="6" creationId="{7C36FC3E-DD12-4C1F-AA01-8EA17161D2D4}"/>
          </ac:cxnSpMkLst>
        </pc:cxnChg>
        <pc:cxnChg chg="del mod topLvl">
          <ac:chgData name="#TONG MIN, GRACE#" userId="1fc15da9-354d-4451-bc46-935d687e1c4d" providerId="ADAL" clId="{0643184D-064B-4DFE-89FC-00B57174FEBA}" dt="2022-04-24T07:07:53.445" v="1880" actId="478"/>
          <ac:cxnSpMkLst>
            <pc:docMk/>
            <pc:sldMk cId="3101949628" sldId="334"/>
            <ac:cxnSpMk id="11" creationId="{8E5C8994-B76F-44EA-8803-71D620EB6B09}"/>
          </ac:cxnSpMkLst>
        </pc:cxnChg>
        <pc:cxnChg chg="mod topLvl">
          <ac:chgData name="#TONG MIN, GRACE#" userId="1fc15da9-354d-4451-bc46-935d687e1c4d" providerId="ADAL" clId="{0643184D-064B-4DFE-89FC-00B57174FEBA}" dt="2022-04-24T07:08:09.913" v="1888" actId="165"/>
          <ac:cxnSpMkLst>
            <pc:docMk/>
            <pc:sldMk cId="3101949628" sldId="334"/>
            <ac:cxnSpMk id="25" creationId="{EF177035-CF82-41E5-97CB-2E9BF1363ABA}"/>
          </ac:cxnSpMkLst>
        </pc:cxnChg>
      </pc:sldChg>
      <pc:sldChg chg="addSp delSp modSp new mod">
        <pc:chgData name="#TONG MIN, GRACE#" userId="1fc15da9-354d-4451-bc46-935d687e1c4d" providerId="ADAL" clId="{0643184D-064B-4DFE-89FC-00B57174FEBA}" dt="2022-04-24T07:13:31.159" v="2017" actId="207"/>
        <pc:sldMkLst>
          <pc:docMk/>
          <pc:sldMk cId="324826016" sldId="335"/>
        </pc:sldMkLst>
        <pc:spChg chg="mod">
          <ac:chgData name="#TONG MIN, GRACE#" userId="1fc15da9-354d-4451-bc46-935d687e1c4d" providerId="ADAL" clId="{0643184D-064B-4DFE-89FC-00B57174FEBA}" dt="2022-04-24T07:10:34.380" v="1965" actId="165"/>
          <ac:spMkLst>
            <pc:docMk/>
            <pc:sldMk cId="324826016" sldId="335"/>
            <ac:spMk id="11" creationId="{EE4B410E-378E-45C7-8937-96757E46C559}"/>
          </ac:spMkLst>
        </pc:spChg>
        <pc:spChg chg="mod">
          <ac:chgData name="#TONG MIN, GRACE#" userId="1fc15da9-354d-4451-bc46-935d687e1c4d" providerId="ADAL" clId="{0643184D-064B-4DFE-89FC-00B57174FEBA}" dt="2022-04-24T07:11:07.102" v="1979" actId="20577"/>
          <ac:spMkLst>
            <pc:docMk/>
            <pc:sldMk cId="324826016" sldId="335"/>
            <ac:spMk id="12" creationId="{389470A0-8FEE-44ED-B1F0-EB70941371AE}"/>
          </ac:spMkLst>
        </pc:spChg>
        <pc:spChg chg="mod">
          <ac:chgData name="#TONG MIN, GRACE#" userId="1fc15da9-354d-4451-bc46-935d687e1c4d" providerId="ADAL" clId="{0643184D-064B-4DFE-89FC-00B57174FEBA}" dt="2022-04-24T07:11:05.025" v="1973"/>
          <ac:spMkLst>
            <pc:docMk/>
            <pc:sldMk cId="324826016" sldId="335"/>
            <ac:spMk id="13" creationId="{DE0183BF-A5FD-4E44-88EF-A1E490D16131}"/>
          </ac:spMkLst>
        </pc:spChg>
        <pc:spChg chg="mod">
          <ac:chgData name="#TONG MIN, GRACE#" userId="1fc15da9-354d-4451-bc46-935d687e1c4d" providerId="ADAL" clId="{0643184D-064B-4DFE-89FC-00B57174FEBA}" dt="2022-04-24T07:10:34.380" v="1965" actId="165"/>
          <ac:spMkLst>
            <pc:docMk/>
            <pc:sldMk cId="324826016" sldId="335"/>
            <ac:spMk id="14" creationId="{4678A640-1A0F-4778-B2C4-C9BA3A23ED1E}"/>
          </ac:spMkLst>
        </pc:spChg>
        <pc:spChg chg="mod">
          <ac:chgData name="#TONG MIN, GRACE#" userId="1fc15da9-354d-4451-bc46-935d687e1c4d" providerId="ADAL" clId="{0643184D-064B-4DFE-89FC-00B57174FEBA}" dt="2022-04-24T07:13:31.159" v="2017" actId="207"/>
          <ac:spMkLst>
            <pc:docMk/>
            <pc:sldMk cId="324826016" sldId="335"/>
            <ac:spMk id="15" creationId="{89885ABC-EC95-4F7C-AA03-1656DCE26B6C}"/>
          </ac:spMkLst>
        </pc:spChg>
        <pc:spChg chg="mod">
          <ac:chgData name="#TONG MIN, GRACE#" userId="1fc15da9-354d-4451-bc46-935d687e1c4d" providerId="ADAL" clId="{0643184D-064B-4DFE-89FC-00B57174FEBA}" dt="2022-04-24T07:10:34.380" v="1965" actId="165"/>
          <ac:spMkLst>
            <pc:docMk/>
            <pc:sldMk cId="324826016" sldId="335"/>
            <ac:spMk id="17" creationId="{584F07A0-4544-42BF-88C0-029D2BF69B68}"/>
          </ac:spMkLst>
        </pc:spChg>
        <pc:spChg chg="mod">
          <ac:chgData name="#TONG MIN, GRACE#" userId="1fc15da9-354d-4451-bc46-935d687e1c4d" providerId="ADAL" clId="{0643184D-064B-4DFE-89FC-00B57174FEBA}" dt="2022-04-24T07:11:09.608" v="1985" actId="20577"/>
          <ac:spMkLst>
            <pc:docMk/>
            <pc:sldMk cId="324826016" sldId="335"/>
            <ac:spMk id="18" creationId="{0F299ED3-4F4D-4F6F-A09C-E8857585CAC5}"/>
          </ac:spMkLst>
        </pc:spChg>
        <pc:spChg chg="mod">
          <ac:chgData name="#TONG MIN, GRACE#" userId="1fc15da9-354d-4451-bc46-935d687e1c4d" providerId="ADAL" clId="{0643184D-064B-4DFE-89FC-00B57174FEBA}" dt="2022-04-24T07:11:04.257" v="1972"/>
          <ac:spMkLst>
            <pc:docMk/>
            <pc:sldMk cId="324826016" sldId="335"/>
            <ac:spMk id="19" creationId="{F03BF67F-B89E-4E2B-BD8D-9A5170C70FEC}"/>
          </ac:spMkLst>
        </pc:spChg>
        <pc:spChg chg="mod">
          <ac:chgData name="#TONG MIN, GRACE#" userId="1fc15da9-354d-4451-bc46-935d687e1c4d" providerId="ADAL" clId="{0643184D-064B-4DFE-89FC-00B57174FEBA}" dt="2022-04-24T07:10:34.380" v="1965" actId="165"/>
          <ac:spMkLst>
            <pc:docMk/>
            <pc:sldMk cId="324826016" sldId="335"/>
            <ac:spMk id="20" creationId="{524921D8-09B0-4F98-B74A-7C5EDDDEA57C}"/>
          </ac:spMkLst>
        </pc:spChg>
        <pc:spChg chg="mod">
          <ac:chgData name="#TONG MIN, GRACE#" userId="1fc15da9-354d-4451-bc46-935d687e1c4d" providerId="ADAL" clId="{0643184D-064B-4DFE-89FC-00B57174FEBA}" dt="2022-04-24T07:13:29.038" v="2016" actId="207"/>
          <ac:spMkLst>
            <pc:docMk/>
            <pc:sldMk cId="324826016" sldId="335"/>
            <ac:spMk id="21" creationId="{1E449BC0-D920-42FD-90C0-615DECAC9E42}"/>
          </ac:spMkLst>
        </pc:spChg>
        <pc:spChg chg="mod">
          <ac:chgData name="#TONG MIN, GRACE#" userId="1fc15da9-354d-4451-bc46-935d687e1c4d" providerId="ADAL" clId="{0643184D-064B-4DFE-89FC-00B57174FEBA}" dt="2022-04-24T07:10:34.380" v="1965" actId="165"/>
          <ac:spMkLst>
            <pc:docMk/>
            <pc:sldMk cId="324826016" sldId="335"/>
            <ac:spMk id="23" creationId="{CB1281FE-0C04-4D62-882A-FFE1BB6F372C}"/>
          </ac:spMkLst>
        </pc:spChg>
        <pc:spChg chg="mod">
          <ac:chgData name="#TONG MIN, GRACE#" userId="1fc15da9-354d-4451-bc46-935d687e1c4d" providerId="ADAL" clId="{0643184D-064B-4DFE-89FC-00B57174FEBA}" dt="2022-04-24T07:11:11.613" v="1991" actId="20577"/>
          <ac:spMkLst>
            <pc:docMk/>
            <pc:sldMk cId="324826016" sldId="335"/>
            <ac:spMk id="24" creationId="{F72A95F4-58DD-4AD6-BB49-1D5B01D9F862}"/>
          </ac:spMkLst>
        </pc:spChg>
        <pc:spChg chg="mod">
          <ac:chgData name="#TONG MIN, GRACE#" userId="1fc15da9-354d-4451-bc46-935d687e1c4d" providerId="ADAL" clId="{0643184D-064B-4DFE-89FC-00B57174FEBA}" dt="2022-04-24T07:11:01.553" v="1971"/>
          <ac:spMkLst>
            <pc:docMk/>
            <pc:sldMk cId="324826016" sldId="335"/>
            <ac:spMk id="25" creationId="{C20872B0-BA61-4037-8853-E5B2062A816F}"/>
          </ac:spMkLst>
        </pc:spChg>
        <pc:spChg chg="mod">
          <ac:chgData name="#TONG MIN, GRACE#" userId="1fc15da9-354d-4451-bc46-935d687e1c4d" providerId="ADAL" clId="{0643184D-064B-4DFE-89FC-00B57174FEBA}" dt="2022-04-24T07:10:34.380" v="1965" actId="165"/>
          <ac:spMkLst>
            <pc:docMk/>
            <pc:sldMk cId="324826016" sldId="335"/>
            <ac:spMk id="26" creationId="{9D4664C1-82B1-4F54-80FF-6ED7B91D2C61}"/>
          </ac:spMkLst>
        </pc:spChg>
        <pc:spChg chg="mod">
          <ac:chgData name="#TONG MIN, GRACE#" userId="1fc15da9-354d-4451-bc46-935d687e1c4d" providerId="ADAL" clId="{0643184D-064B-4DFE-89FC-00B57174FEBA}" dt="2022-04-24T07:13:26.885" v="2015" actId="207"/>
          <ac:spMkLst>
            <pc:docMk/>
            <pc:sldMk cId="324826016" sldId="335"/>
            <ac:spMk id="27" creationId="{E3F6F15A-89A0-455C-AC19-5E9652F902FB}"/>
          </ac:spMkLst>
        </pc:spChg>
        <pc:spChg chg="mod">
          <ac:chgData name="#TONG MIN, GRACE#" userId="1fc15da9-354d-4451-bc46-935d687e1c4d" providerId="ADAL" clId="{0643184D-064B-4DFE-89FC-00B57174FEBA}" dt="2022-04-24T07:10:34.380" v="1965" actId="165"/>
          <ac:spMkLst>
            <pc:docMk/>
            <pc:sldMk cId="324826016" sldId="335"/>
            <ac:spMk id="29" creationId="{86A4DEAD-4B0C-457A-8912-A1615F530988}"/>
          </ac:spMkLst>
        </pc:spChg>
        <pc:spChg chg="mod">
          <ac:chgData name="#TONG MIN, GRACE#" userId="1fc15da9-354d-4451-bc46-935d687e1c4d" providerId="ADAL" clId="{0643184D-064B-4DFE-89FC-00B57174FEBA}" dt="2022-04-24T07:11:14.168" v="1997" actId="20577"/>
          <ac:spMkLst>
            <pc:docMk/>
            <pc:sldMk cId="324826016" sldId="335"/>
            <ac:spMk id="30" creationId="{F379E301-C16F-4DDD-8CD4-AB80C10E9800}"/>
          </ac:spMkLst>
        </pc:spChg>
        <pc:spChg chg="mod">
          <ac:chgData name="#TONG MIN, GRACE#" userId="1fc15da9-354d-4451-bc46-935d687e1c4d" providerId="ADAL" clId="{0643184D-064B-4DFE-89FC-00B57174FEBA}" dt="2022-04-24T07:11:00.793" v="1970"/>
          <ac:spMkLst>
            <pc:docMk/>
            <pc:sldMk cId="324826016" sldId="335"/>
            <ac:spMk id="31" creationId="{7D3533F2-75A6-472B-B1A5-C5C80AA19B6B}"/>
          </ac:spMkLst>
        </pc:spChg>
        <pc:spChg chg="mod">
          <ac:chgData name="#TONG MIN, GRACE#" userId="1fc15da9-354d-4451-bc46-935d687e1c4d" providerId="ADAL" clId="{0643184D-064B-4DFE-89FC-00B57174FEBA}" dt="2022-04-24T07:10:34.380" v="1965" actId="165"/>
          <ac:spMkLst>
            <pc:docMk/>
            <pc:sldMk cId="324826016" sldId="335"/>
            <ac:spMk id="32" creationId="{6F0AA5AE-5972-4417-9AA7-B9E6E2C18252}"/>
          </ac:spMkLst>
        </pc:spChg>
        <pc:spChg chg="mod">
          <ac:chgData name="#TONG MIN, GRACE#" userId="1fc15da9-354d-4451-bc46-935d687e1c4d" providerId="ADAL" clId="{0643184D-064B-4DFE-89FC-00B57174FEBA}" dt="2022-04-24T07:13:25.291" v="2014" actId="207"/>
          <ac:spMkLst>
            <pc:docMk/>
            <pc:sldMk cId="324826016" sldId="335"/>
            <ac:spMk id="33" creationId="{2478BE01-C350-426C-93DB-DE15C53CC867}"/>
          </ac:spMkLst>
        </pc:spChg>
        <pc:grpChg chg="add del mod">
          <ac:chgData name="#TONG MIN, GRACE#" userId="1fc15da9-354d-4451-bc46-935d687e1c4d" providerId="ADAL" clId="{0643184D-064B-4DFE-89FC-00B57174FEBA}" dt="2022-04-24T07:10:34.380" v="1965" actId="165"/>
          <ac:grpSpMkLst>
            <pc:docMk/>
            <pc:sldMk cId="324826016" sldId="335"/>
            <ac:grpSpMk id="5" creationId="{8B1BB0AE-B38F-4761-977E-96834D4604E3}"/>
          </ac:grpSpMkLst>
        </pc:grpChg>
        <pc:grpChg chg="mod topLvl">
          <ac:chgData name="#TONG MIN, GRACE#" userId="1fc15da9-354d-4451-bc46-935d687e1c4d" providerId="ADAL" clId="{0643184D-064B-4DFE-89FC-00B57174FEBA}" dt="2022-04-24T07:10:34.380" v="1965" actId="165"/>
          <ac:grpSpMkLst>
            <pc:docMk/>
            <pc:sldMk cId="324826016" sldId="335"/>
            <ac:grpSpMk id="6" creationId="{CB9A955D-A7EA-4254-A746-D3506ED2A35E}"/>
          </ac:grpSpMkLst>
        </pc:grpChg>
        <pc:grpChg chg="mod topLvl">
          <ac:chgData name="#TONG MIN, GRACE#" userId="1fc15da9-354d-4451-bc46-935d687e1c4d" providerId="ADAL" clId="{0643184D-064B-4DFE-89FC-00B57174FEBA}" dt="2022-04-24T07:10:34.380" v="1965" actId="165"/>
          <ac:grpSpMkLst>
            <pc:docMk/>
            <pc:sldMk cId="324826016" sldId="335"/>
            <ac:grpSpMk id="7" creationId="{E8CFF94B-6B2A-4D33-98E5-502F9581A0EC}"/>
          </ac:grpSpMkLst>
        </pc:grpChg>
        <pc:grpChg chg="mod topLvl">
          <ac:chgData name="#TONG MIN, GRACE#" userId="1fc15da9-354d-4451-bc46-935d687e1c4d" providerId="ADAL" clId="{0643184D-064B-4DFE-89FC-00B57174FEBA}" dt="2022-04-24T07:10:34.380" v="1965" actId="165"/>
          <ac:grpSpMkLst>
            <pc:docMk/>
            <pc:sldMk cId="324826016" sldId="335"/>
            <ac:grpSpMk id="8" creationId="{B1986819-59E7-4D40-8D34-7D299E0CF34F}"/>
          </ac:grpSpMkLst>
        </pc:grpChg>
        <pc:grpChg chg="mod topLvl">
          <ac:chgData name="#TONG MIN, GRACE#" userId="1fc15da9-354d-4451-bc46-935d687e1c4d" providerId="ADAL" clId="{0643184D-064B-4DFE-89FC-00B57174FEBA}" dt="2022-04-24T07:10:34.380" v="1965" actId="165"/>
          <ac:grpSpMkLst>
            <pc:docMk/>
            <pc:sldMk cId="324826016" sldId="335"/>
            <ac:grpSpMk id="9" creationId="{45AB4EDC-8E8C-4F82-81F2-95FAB9DC0F0C}"/>
          </ac:grpSpMkLst>
        </pc:grpChg>
        <pc:grpChg chg="mod">
          <ac:chgData name="#TONG MIN, GRACE#" userId="1fc15da9-354d-4451-bc46-935d687e1c4d" providerId="ADAL" clId="{0643184D-064B-4DFE-89FC-00B57174FEBA}" dt="2022-04-24T07:10:34.380" v="1965" actId="165"/>
          <ac:grpSpMkLst>
            <pc:docMk/>
            <pc:sldMk cId="324826016" sldId="335"/>
            <ac:grpSpMk id="10" creationId="{5CF8FE2F-0E63-459C-BF34-F0E3FECCACCE}"/>
          </ac:grpSpMkLst>
        </pc:grpChg>
        <pc:grpChg chg="mod">
          <ac:chgData name="#TONG MIN, GRACE#" userId="1fc15da9-354d-4451-bc46-935d687e1c4d" providerId="ADAL" clId="{0643184D-064B-4DFE-89FC-00B57174FEBA}" dt="2022-04-24T07:10:34.380" v="1965" actId="165"/>
          <ac:grpSpMkLst>
            <pc:docMk/>
            <pc:sldMk cId="324826016" sldId="335"/>
            <ac:grpSpMk id="16" creationId="{F9A10BC8-13C5-40B0-A3F0-A343CDCC7ECE}"/>
          </ac:grpSpMkLst>
        </pc:grpChg>
        <pc:grpChg chg="mod">
          <ac:chgData name="#TONG MIN, GRACE#" userId="1fc15da9-354d-4451-bc46-935d687e1c4d" providerId="ADAL" clId="{0643184D-064B-4DFE-89FC-00B57174FEBA}" dt="2022-04-24T07:10:34.380" v="1965" actId="165"/>
          <ac:grpSpMkLst>
            <pc:docMk/>
            <pc:sldMk cId="324826016" sldId="335"/>
            <ac:grpSpMk id="22" creationId="{BF026CC6-249D-4891-A9D4-ED4F5CD42A85}"/>
          </ac:grpSpMkLst>
        </pc:grpChg>
        <pc:grpChg chg="mod">
          <ac:chgData name="#TONG MIN, GRACE#" userId="1fc15da9-354d-4451-bc46-935d687e1c4d" providerId="ADAL" clId="{0643184D-064B-4DFE-89FC-00B57174FEBA}" dt="2022-04-24T07:10:34.380" v="1965" actId="165"/>
          <ac:grpSpMkLst>
            <pc:docMk/>
            <pc:sldMk cId="324826016" sldId="335"/>
            <ac:grpSpMk id="28" creationId="{0ECF1565-498F-46C6-9BBE-B4A592C117FB}"/>
          </ac:grpSpMkLst>
        </pc:grpChg>
      </pc:sldChg>
      <pc:sldChg chg="del">
        <pc:chgData name="#TONG MIN, GRACE#" userId="1fc15da9-354d-4451-bc46-935d687e1c4d" providerId="ADAL" clId="{0643184D-064B-4DFE-89FC-00B57174FEBA}" dt="2022-04-24T13:05:28.063" v="3710" actId="47"/>
        <pc:sldMkLst>
          <pc:docMk/>
          <pc:sldMk cId="1377489569" sldId="339"/>
        </pc:sldMkLst>
      </pc:sldChg>
      <pc:sldChg chg="addSp delSp modSp new mod ord">
        <pc:chgData name="#TONG MIN, GRACE#" userId="1fc15da9-354d-4451-bc46-935d687e1c4d" providerId="ADAL" clId="{0643184D-064B-4DFE-89FC-00B57174FEBA}" dt="2022-04-24T14:02:07.424" v="4939"/>
        <pc:sldMkLst>
          <pc:docMk/>
          <pc:sldMk cId="2508741833" sldId="342"/>
        </pc:sldMkLst>
        <pc:spChg chg="add del mod">
          <ac:chgData name="#TONG MIN, GRACE#" userId="1fc15da9-354d-4451-bc46-935d687e1c4d" providerId="ADAL" clId="{0643184D-064B-4DFE-89FC-00B57174FEBA}" dt="2022-04-24T09:18:10.425" v="2141" actId="1076"/>
          <ac:spMkLst>
            <pc:docMk/>
            <pc:sldMk cId="2508741833" sldId="342"/>
            <ac:spMk id="16" creationId="{330AD6DA-26CA-4C37-BA03-1A3ECAE1AF1F}"/>
          </ac:spMkLst>
        </pc:spChg>
        <pc:spChg chg="add del mod">
          <ac:chgData name="#TONG MIN, GRACE#" userId="1fc15da9-354d-4451-bc46-935d687e1c4d" providerId="ADAL" clId="{0643184D-064B-4DFE-89FC-00B57174FEBA}" dt="2022-04-24T09:18:06.239" v="2139" actId="478"/>
          <ac:spMkLst>
            <pc:docMk/>
            <pc:sldMk cId="2508741833" sldId="342"/>
            <ac:spMk id="17" creationId="{5A4F3488-A4F0-408F-AC3B-609644FD5B40}"/>
          </ac:spMkLst>
        </pc:spChg>
        <pc:picChg chg="add del mod">
          <ac:chgData name="#TONG MIN, GRACE#" userId="1fc15da9-354d-4451-bc46-935d687e1c4d" providerId="ADAL" clId="{0643184D-064B-4DFE-89FC-00B57174FEBA}" dt="2022-04-24T09:14:47.794" v="2081" actId="21"/>
          <ac:picMkLst>
            <pc:docMk/>
            <pc:sldMk cId="2508741833" sldId="342"/>
            <ac:picMk id="3" creationId="{D8735947-DAF9-4514-B34B-1291154CE682}"/>
          </ac:picMkLst>
        </pc:picChg>
        <pc:picChg chg="add del mod">
          <ac:chgData name="#TONG MIN, GRACE#" userId="1fc15da9-354d-4451-bc46-935d687e1c4d" providerId="ADAL" clId="{0643184D-064B-4DFE-89FC-00B57174FEBA}" dt="2022-04-24T09:14:24.185" v="2067" actId="478"/>
          <ac:picMkLst>
            <pc:docMk/>
            <pc:sldMk cId="2508741833" sldId="342"/>
            <ac:picMk id="5" creationId="{FBDBC311-BAAF-45BD-BB4E-B1D9A19C2E50}"/>
          </ac:picMkLst>
        </pc:picChg>
        <pc:picChg chg="add del mod">
          <ac:chgData name="#TONG MIN, GRACE#" userId="1fc15da9-354d-4451-bc46-935d687e1c4d" providerId="ADAL" clId="{0643184D-064B-4DFE-89FC-00B57174FEBA}" dt="2022-04-24T09:12:39.350" v="2064" actId="478"/>
          <ac:picMkLst>
            <pc:docMk/>
            <pc:sldMk cId="2508741833" sldId="342"/>
            <ac:picMk id="7" creationId="{387EF314-2F32-4A6C-8C5E-F7C0A41B8FD9}"/>
          </ac:picMkLst>
        </pc:picChg>
        <pc:picChg chg="add del mod">
          <ac:chgData name="#TONG MIN, GRACE#" userId="1fc15da9-354d-4451-bc46-935d687e1c4d" providerId="ADAL" clId="{0643184D-064B-4DFE-89FC-00B57174FEBA}" dt="2022-04-24T09:12:40.944" v="2065" actId="478"/>
          <ac:picMkLst>
            <pc:docMk/>
            <pc:sldMk cId="2508741833" sldId="342"/>
            <ac:picMk id="9" creationId="{03E82E4E-836C-453C-9CBB-8E5A72502D43}"/>
          </ac:picMkLst>
        </pc:picChg>
        <pc:picChg chg="add mod">
          <ac:chgData name="#TONG MIN, GRACE#" userId="1fc15da9-354d-4451-bc46-935d687e1c4d" providerId="ADAL" clId="{0643184D-064B-4DFE-89FC-00B57174FEBA}" dt="2022-04-24T09:14:36.873" v="2075" actId="1076"/>
          <ac:picMkLst>
            <pc:docMk/>
            <pc:sldMk cId="2508741833" sldId="342"/>
            <ac:picMk id="11" creationId="{27EE6431-D55C-4C72-B08C-848900A74476}"/>
          </ac:picMkLst>
        </pc:picChg>
        <pc:picChg chg="add mod">
          <ac:chgData name="#TONG MIN, GRACE#" userId="1fc15da9-354d-4451-bc46-935d687e1c4d" providerId="ADAL" clId="{0643184D-064B-4DFE-89FC-00B57174FEBA}" dt="2022-04-24T09:16:16.781" v="2105" actId="14826"/>
          <ac:picMkLst>
            <pc:docMk/>
            <pc:sldMk cId="2508741833" sldId="342"/>
            <ac:picMk id="13" creationId="{22F91B0D-AD7D-48FB-B216-8AD073485721}"/>
          </ac:picMkLst>
        </pc:picChg>
        <pc:picChg chg="add mod">
          <ac:chgData name="#TONG MIN, GRACE#" userId="1fc15da9-354d-4451-bc46-935d687e1c4d" providerId="ADAL" clId="{0643184D-064B-4DFE-89FC-00B57174FEBA}" dt="2022-04-24T09:14:58.133" v="2086" actId="14100"/>
          <ac:picMkLst>
            <pc:docMk/>
            <pc:sldMk cId="2508741833" sldId="342"/>
            <ac:picMk id="15" creationId="{EFDF21DE-C5A9-4FC6-9A60-CE1DE663CA01}"/>
          </ac:picMkLst>
        </pc:picChg>
      </pc:sldChg>
      <pc:sldChg chg="addSp modSp new mod ord">
        <pc:chgData name="#TONG MIN, GRACE#" userId="1fc15da9-354d-4451-bc46-935d687e1c4d" providerId="ADAL" clId="{0643184D-064B-4DFE-89FC-00B57174FEBA}" dt="2022-04-24T14:02:07.424" v="4939"/>
        <pc:sldMkLst>
          <pc:docMk/>
          <pc:sldMk cId="315226912" sldId="344"/>
        </pc:sldMkLst>
        <pc:spChg chg="add mod">
          <ac:chgData name="#TONG MIN, GRACE#" userId="1fc15da9-354d-4451-bc46-935d687e1c4d" providerId="ADAL" clId="{0643184D-064B-4DFE-89FC-00B57174FEBA}" dt="2022-04-24T09:18:18.275" v="2154" actId="20577"/>
          <ac:spMkLst>
            <pc:docMk/>
            <pc:sldMk cId="315226912" sldId="344"/>
            <ac:spMk id="5" creationId="{B41E8C29-3877-4E1D-BF43-D3F22D9E45D3}"/>
          </ac:spMkLst>
        </pc:spChg>
        <pc:picChg chg="add mod modCrop">
          <ac:chgData name="#TONG MIN, GRACE#" userId="1fc15da9-354d-4451-bc46-935d687e1c4d" providerId="ADAL" clId="{0643184D-064B-4DFE-89FC-00B57174FEBA}" dt="2022-04-24T09:15:04.650" v="2089" actId="732"/>
          <ac:picMkLst>
            <pc:docMk/>
            <pc:sldMk cId="315226912" sldId="344"/>
            <ac:picMk id="2" creationId="{5E33130D-DAEB-40C8-8D0C-BBFD6E451A34}"/>
          </ac:picMkLst>
        </pc:picChg>
        <pc:picChg chg="add mod">
          <ac:chgData name="#TONG MIN, GRACE#" userId="1fc15da9-354d-4451-bc46-935d687e1c4d" providerId="ADAL" clId="{0643184D-064B-4DFE-89FC-00B57174FEBA}" dt="2022-04-24T09:15:12.757" v="2094" actId="1076"/>
          <ac:picMkLst>
            <pc:docMk/>
            <pc:sldMk cId="315226912" sldId="344"/>
            <ac:picMk id="4" creationId="{DADA41E2-003F-49B3-AE39-3F29EF436861}"/>
          </ac:picMkLst>
        </pc:picChg>
      </pc:sldChg>
      <pc:sldChg chg="addSp modSp new mod ord">
        <pc:chgData name="#TONG MIN, GRACE#" userId="1fc15da9-354d-4451-bc46-935d687e1c4d" providerId="ADAL" clId="{0643184D-064B-4DFE-89FC-00B57174FEBA}" dt="2022-04-24T14:02:07.424" v="4939"/>
        <pc:sldMkLst>
          <pc:docMk/>
          <pc:sldMk cId="997310684" sldId="345"/>
        </pc:sldMkLst>
        <pc:spChg chg="add mod">
          <ac:chgData name="#TONG MIN, GRACE#" userId="1fc15da9-354d-4451-bc46-935d687e1c4d" providerId="ADAL" clId="{0643184D-064B-4DFE-89FC-00B57174FEBA}" dt="2022-04-24T09:18:25.985" v="2166" actId="20577"/>
          <ac:spMkLst>
            <pc:docMk/>
            <pc:sldMk cId="997310684" sldId="345"/>
            <ac:spMk id="5" creationId="{91CF9952-119A-400B-B2CA-801998202EF5}"/>
          </ac:spMkLst>
        </pc:spChg>
        <pc:picChg chg="add mod modCrop">
          <ac:chgData name="#TONG MIN, GRACE#" userId="1fc15da9-354d-4451-bc46-935d687e1c4d" providerId="ADAL" clId="{0643184D-064B-4DFE-89FC-00B57174FEBA}" dt="2022-04-24T09:15:23.102" v="2098" actId="732"/>
          <ac:picMkLst>
            <pc:docMk/>
            <pc:sldMk cId="997310684" sldId="345"/>
            <ac:picMk id="2" creationId="{A1437504-AE5A-4BF5-B35C-075598FC0819}"/>
          </ac:picMkLst>
        </pc:picChg>
        <pc:picChg chg="add mod">
          <ac:chgData name="#TONG MIN, GRACE#" userId="1fc15da9-354d-4451-bc46-935d687e1c4d" providerId="ADAL" clId="{0643184D-064B-4DFE-89FC-00B57174FEBA}" dt="2022-04-24T09:15:31.436" v="2103" actId="1076"/>
          <ac:picMkLst>
            <pc:docMk/>
            <pc:sldMk cId="997310684" sldId="345"/>
            <ac:picMk id="4" creationId="{83567F1F-5F61-43CE-8F29-B0857510173A}"/>
          </ac:picMkLst>
        </pc:picChg>
      </pc:sldChg>
      <pc:sldChg chg="addSp modSp new mod ord">
        <pc:chgData name="#TONG MIN, GRACE#" userId="1fc15da9-354d-4451-bc46-935d687e1c4d" providerId="ADAL" clId="{0643184D-064B-4DFE-89FC-00B57174FEBA}" dt="2022-04-24T14:02:07.424" v="4939"/>
        <pc:sldMkLst>
          <pc:docMk/>
          <pc:sldMk cId="3225173933" sldId="346"/>
        </pc:sldMkLst>
        <pc:spChg chg="add mod">
          <ac:chgData name="#TONG MIN, GRACE#" userId="1fc15da9-354d-4451-bc46-935d687e1c4d" providerId="ADAL" clId="{0643184D-064B-4DFE-89FC-00B57174FEBA}" dt="2022-04-24T09:18:48.319" v="2209" actId="20577"/>
          <ac:spMkLst>
            <pc:docMk/>
            <pc:sldMk cId="3225173933" sldId="346"/>
            <ac:spMk id="5" creationId="{CE2D7241-55A1-47E5-A59F-1A3F15C1CFC1}"/>
          </ac:spMkLst>
        </pc:spChg>
        <pc:picChg chg="add mod">
          <ac:chgData name="#TONG MIN, GRACE#" userId="1fc15da9-354d-4451-bc46-935d687e1c4d" providerId="ADAL" clId="{0643184D-064B-4DFE-89FC-00B57174FEBA}" dt="2022-04-24T09:18:31.288" v="2168" actId="1076"/>
          <ac:picMkLst>
            <pc:docMk/>
            <pc:sldMk cId="3225173933" sldId="346"/>
            <ac:picMk id="3" creationId="{16E022F0-2B0B-40E9-ADCD-3F310D54A21D}"/>
          </ac:picMkLst>
        </pc:picChg>
        <pc:picChg chg="add mod modCrop">
          <ac:chgData name="#TONG MIN, GRACE#" userId="1fc15da9-354d-4451-bc46-935d687e1c4d" providerId="ADAL" clId="{0643184D-064B-4DFE-89FC-00B57174FEBA}" dt="2022-04-24T09:17:30.605" v="2113" actId="1076"/>
          <ac:picMkLst>
            <pc:docMk/>
            <pc:sldMk cId="3225173933" sldId="346"/>
            <ac:picMk id="4" creationId="{9BA02C4A-1B64-4330-88C2-F30B007989F8}"/>
          </ac:picMkLst>
        </pc:picChg>
      </pc:sldChg>
      <pc:sldChg chg="addSp delSp modSp new del mod modShow">
        <pc:chgData name="#TONG MIN, GRACE#" userId="1fc15da9-354d-4451-bc46-935d687e1c4d" providerId="ADAL" clId="{0643184D-064B-4DFE-89FC-00B57174FEBA}" dt="2022-04-24T15:05:17.216" v="7755" actId="47"/>
        <pc:sldMkLst>
          <pc:docMk/>
          <pc:sldMk cId="2435191212" sldId="352"/>
        </pc:sldMkLst>
        <pc:spChg chg="add mod">
          <ac:chgData name="#TONG MIN, GRACE#" userId="1fc15da9-354d-4451-bc46-935d687e1c4d" providerId="ADAL" clId="{0643184D-064B-4DFE-89FC-00B57174FEBA}" dt="2022-04-24T09:47:13.673" v="2416" actId="1076"/>
          <ac:spMkLst>
            <pc:docMk/>
            <pc:sldMk cId="2435191212" sldId="352"/>
            <ac:spMk id="5" creationId="{715A71B3-CE02-47A3-9E46-525080B8E6F8}"/>
          </ac:spMkLst>
        </pc:spChg>
        <pc:spChg chg="add mod">
          <ac:chgData name="#TONG MIN, GRACE#" userId="1fc15da9-354d-4451-bc46-935d687e1c4d" providerId="ADAL" clId="{0643184D-064B-4DFE-89FC-00B57174FEBA}" dt="2022-04-24T09:47:13.673" v="2416" actId="1076"/>
          <ac:spMkLst>
            <pc:docMk/>
            <pc:sldMk cId="2435191212" sldId="352"/>
            <ac:spMk id="6" creationId="{B877530C-D40F-4FF9-9EA0-303F976589DB}"/>
          </ac:spMkLst>
        </pc:spChg>
        <pc:spChg chg="add mod">
          <ac:chgData name="#TONG MIN, GRACE#" userId="1fc15da9-354d-4451-bc46-935d687e1c4d" providerId="ADAL" clId="{0643184D-064B-4DFE-89FC-00B57174FEBA}" dt="2022-04-24T09:47:13.673" v="2416" actId="1076"/>
          <ac:spMkLst>
            <pc:docMk/>
            <pc:sldMk cId="2435191212" sldId="352"/>
            <ac:spMk id="7" creationId="{0F280A8F-FF05-431C-BE26-219D011C654E}"/>
          </ac:spMkLst>
        </pc:spChg>
        <pc:spChg chg="add mod">
          <ac:chgData name="#TONG MIN, GRACE#" userId="1fc15da9-354d-4451-bc46-935d687e1c4d" providerId="ADAL" clId="{0643184D-064B-4DFE-89FC-00B57174FEBA}" dt="2022-04-24T09:47:13.673" v="2416" actId="1076"/>
          <ac:spMkLst>
            <pc:docMk/>
            <pc:sldMk cId="2435191212" sldId="352"/>
            <ac:spMk id="9" creationId="{082E36C4-6E5E-4631-BDED-8529B84F424D}"/>
          </ac:spMkLst>
        </pc:spChg>
        <pc:spChg chg="add mod">
          <ac:chgData name="#TONG MIN, GRACE#" userId="1fc15da9-354d-4451-bc46-935d687e1c4d" providerId="ADAL" clId="{0643184D-064B-4DFE-89FC-00B57174FEBA}" dt="2022-04-24T09:47:13.673" v="2416" actId="1076"/>
          <ac:spMkLst>
            <pc:docMk/>
            <pc:sldMk cId="2435191212" sldId="352"/>
            <ac:spMk id="11" creationId="{B9EA64CC-CF47-46A0-90F4-FC07D911B275}"/>
          </ac:spMkLst>
        </pc:spChg>
        <pc:spChg chg="add mod">
          <ac:chgData name="#TONG MIN, GRACE#" userId="1fc15da9-354d-4451-bc46-935d687e1c4d" providerId="ADAL" clId="{0643184D-064B-4DFE-89FC-00B57174FEBA}" dt="2022-04-24T10:27:09.815" v="2432" actId="1076"/>
          <ac:spMkLst>
            <pc:docMk/>
            <pc:sldMk cId="2435191212" sldId="352"/>
            <ac:spMk id="13" creationId="{C9CED653-945C-4889-AAD5-0C51A7651E3A}"/>
          </ac:spMkLst>
        </pc:spChg>
        <pc:picChg chg="add mod">
          <ac:chgData name="#TONG MIN, GRACE#" userId="1fc15da9-354d-4451-bc46-935d687e1c4d" providerId="ADAL" clId="{0643184D-064B-4DFE-89FC-00B57174FEBA}" dt="2022-04-24T09:47:13.673" v="2416" actId="1076"/>
          <ac:picMkLst>
            <pc:docMk/>
            <pc:sldMk cId="2435191212" sldId="352"/>
            <ac:picMk id="2" creationId="{C567BDBA-1BE2-4F76-8B31-831F69CA8F70}"/>
          </ac:picMkLst>
        </pc:picChg>
        <pc:picChg chg="add mod">
          <ac:chgData name="#TONG MIN, GRACE#" userId="1fc15da9-354d-4451-bc46-935d687e1c4d" providerId="ADAL" clId="{0643184D-064B-4DFE-89FC-00B57174FEBA}" dt="2022-04-24T09:47:13.673" v="2416" actId="1076"/>
          <ac:picMkLst>
            <pc:docMk/>
            <pc:sldMk cId="2435191212" sldId="352"/>
            <ac:picMk id="3" creationId="{5C46E60E-A427-4526-A67C-DB881CA33E26}"/>
          </ac:picMkLst>
        </pc:picChg>
        <pc:picChg chg="add mod">
          <ac:chgData name="#TONG MIN, GRACE#" userId="1fc15da9-354d-4451-bc46-935d687e1c4d" providerId="ADAL" clId="{0643184D-064B-4DFE-89FC-00B57174FEBA}" dt="2022-04-24T09:47:13.673" v="2416" actId="1076"/>
          <ac:picMkLst>
            <pc:docMk/>
            <pc:sldMk cId="2435191212" sldId="352"/>
            <ac:picMk id="4" creationId="{6BB83FE5-5BE0-4818-9C1B-2A4F0460B9E1}"/>
          </ac:picMkLst>
        </pc:picChg>
        <pc:picChg chg="add mod">
          <ac:chgData name="#TONG MIN, GRACE#" userId="1fc15da9-354d-4451-bc46-935d687e1c4d" providerId="ADAL" clId="{0643184D-064B-4DFE-89FC-00B57174FEBA}" dt="2022-04-24T09:47:13.673" v="2416" actId="1076"/>
          <ac:picMkLst>
            <pc:docMk/>
            <pc:sldMk cId="2435191212" sldId="352"/>
            <ac:picMk id="8" creationId="{65F58EB4-77C6-4878-AC6A-F4AEBFA0E001}"/>
          </ac:picMkLst>
        </pc:picChg>
        <pc:picChg chg="add mod">
          <ac:chgData name="#TONG MIN, GRACE#" userId="1fc15da9-354d-4451-bc46-935d687e1c4d" providerId="ADAL" clId="{0643184D-064B-4DFE-89FC-00B57174FEBA}" dt="2022-04-24T09:47:13.673" v="2416" actId="1076"/>
          <ac:picMkLst>
            <pc:docMk/>
            <pc:sldMk cId="2435191212" sldId="352"/>
            <ac:picMk id="10" creationId="{D90646BF-9788-481F-888C-CD4DCA59CF95}"/>
          </ac:picMkLst>
        </pc:picChg>
        <pc:picChg chg="add del mod">
          <ac:chgData name="#TONG MIN, GRACE#" userId="1fc15da9-354d-4451-bc46-935d687e1c4d" providerId="ADAL" clId="{0643184D-064B-4DFE-89FC-00B57174FEBA}" dt="2022-04-24T09:49:37.986" v="2424" actId="478"/>
          <ac:picMkLst>
            <pc:docMk/>
            <pc:sldMk cId="2435191212" sldId="352"/>
            <ac:picMk id="12" creationId="{626613BF-FA76-4FD4-8E66-238C7BF17472}"/>
          </ac:picMkLst>
        </pc:picChg>
        <pc:picChg chg="add mod">
          <ac:chgData name="#TONG MIN, GRACE#" userId="1fc15da9-354d-4451-bc46-935d687e1c4d" providerId="ADAL" clId="{0643184D-064B-4DFE-89FC-00B57174FEBA}" dt="2022-04-24T09:49:45.917" v="2427" actId="1076"/>
          <ac:picMkLst>
            <pc:docMk/>
            <pc:sldMk cId="2435191212" sldId="352"/>
            <ac:picMk id="30722" creationId="{6061CE01-9433-411A-8117-8C9D9EE5F107}"/>
          </ac:picMkLst>
        </pc:picChg>
      </pc:sldChg>
      <pc:sldChg chg="addSp modSp add">
        <pc:chgData name="#TONG MIN, GRACE#" userId="1fc15da9-354d-4451-bc46-935d687e1c4d" providerId="ADAL" clId="{0643184D-064B-4DFE-89FC-00B57174FEBA}" dt="2022-04-24T13:05:21.966" v="3709"/>
        <pc:sldMkLst>
          <pc:docMk/>
          <pc:sldMk cId="1490781964" sldId="362"/>
        </pc:sldMkLst>
        <pc:spChg chg="add mod">
          <ac:chgData name="#TONG MIN, GRACE#" userId="1fc15da9-354d-4451-bc46-935d687e1c4d" providerId="ADAL" clId="{0643184D-064B-4DFE-89FC-00B57174FEBA}" dt="2022-04-24T13:05:21.966" v="3709"/>
          <ac:spMkLst>
            <pc:docMk/>
            <pc:sldMk cId="1490781964" sldId="362"/>
            <ac:spMk id="25" creationId="{4199F6E4-B062-4DD4-B843-7A23FD704F42}"/>
          </ac:spMkLst>
        </pc:spChg>
        <pc:spChg chg="add mod">
          <ac:chgData name="#TONG MIN, GRACE#" userId="1fc15da9-354d-4451-bc46-935d687e1c4d" providerId="ADAL" clId="{0643184D-064B-4DFE-89FC-00B57174FEBA}" dt="2022-04-24T13:05:21.966" v="3709"/>
          <ac:spMkLst>
            <pc:docMk/>
            <pc:sldMk cId="1490781964" sldId="362"/>
            <ac:spMk id="26" creationId="{59A2F04A-A6BF-4228-83C2-4BC5DAE0F6D4}"/>
          </ac:spMkLst>
        </pc:spChg>
      </pc:sldChg>
      <pc:sldChg chg="addSp delSp modSp add mod modTransition modNotesTx">
        <pc:chgData name="#TONG MIN, GRACE#" userId="1fc15da9-354d-4451-bc46-935d687e1c4d" providerId="ADAL" clId="{0643184D-064B-4DFE-89FC-00B57174FEBA}" dt="2022-04-24T14:06:35.710" v="5016" actId="1036"/>
        <pc:sldMkLst>
          <pc:docMk/>
          <pc:sldMk cId="978761973" sldId="365"/>
        </pc:sldMkLst>
        <pc:spChg chg="add del mod">
          <ac:chgData name="#TONG MIN, GRACE#" userId="1fc15da9-354d-4451-bc46-935d687e1c4d" providerId="ADAL" clId="{0643184D-064B-4DFE-89FC-00B57174FEBA}" dt="2022-04-24T14:02:59.019" v="4943" actId="478"/>
          <ac:spMkLst>
            <pc:docMk/>
            <pc:sldMk cId="978761973" sldId="365"/>
            <ac:spMk id="10" creationId="{1ED38A93-C9B1-4E56-9B60-F8390050F1F3}"/>
          </ac:spMkLst>
        </pc:spChg>
        <pc:spChg chg="mod">
          <ac:chgData name="#TONG MIN, GRACE#" userId="1fc15da9-354d-4451-bc46-935d687e1c4d" providerId="ADAL" clId="{0643184D-064B-4DFE-89FC-00B57174FEBA}" dt="2022-04-24T14:06:35.710" v="5016" actId="1036"/>
          <ac:spMkLst>
            <pc:docMk/>
            <pc:sldMk cId="978761973" sldId="365"/>
            <ac:spMk id="11" creationId="{D3AA3483-834F-4673-9809-937B80F19DB0}"/>
          </ac:spMkLst>
        </pc:spChg>
        <pc:spChg chg="del">
          <ac:chgData name="#TONG MIN, GRACE#" userId="1fc15da9-354d-4451-bc46-935d687e1c4d" providerId="ADAL" clId="{0643184D-064B-4DFE-89FC-00B57174FEBA}" dt="2022-04-24T13:38:56.714" v="4208" actId="478"/>
          <ac:spMkLst>
            <pc:docMk/>
            <pc:sldMk cId="978761973" sldId="365"/>
            <ac:spMk id="22" creationId="{D58260E3-2400-410B-9FE5-E11DFD377C48}"/>
          </ac:spMkLst>
        </pc:spChg>
        <pc:spChg chg="del">
          <ac:chgData name="#TONG MIN, GRACE#" userId="1fc15da9-354d-4451-bc46-935d687e1c4d" providerId="ADAL" clId="{0643184D-064B-4DFE-89FC-00B57174FEBA}" dt="2022-04-24T13:38:56.714" v="4208" actId="478"/>
          <ac:spMkLst>
            <pc:docMk/>
            <pc:sldMk cId="978761973" sldId="365"/>
            <ac:spMk id="23" creationId="{2DDA72C0-8680-4686-8B49-ABB295EA0444}"/>
          </ac:spMkLst>
        </pc:spChg>
        <pc:spChg chg="del">
          <ac:chgData name="#TONG MIN, GRACE#" userId="1fc15da9-354d-4451-bc46-935d687e1c4d" providerId="ADAL" clId="{0643184D-064B-4DFE-89FC-00B57174FEBA}" dt="2022-04-24T13:38:56.714" v="4208" actId="478"/>
          <ac:spMkLst>
            <pc:docMk/>
            <pc:sldMk cId="978761973" sldId="365"/>
            <ac:spMk id="24" creationId="{4FD722EB-FCD4-4B06-A2DB-F117E805602B}"/>
          </ac:spMkLst>
        </pc:spChg>
        <pc:picChg chg="add del mod">
          <ac:chgData name="#TONG MIN, GRACE#" userId="1fc15da9-354d-4451-bc46-935d687e1c4d" providerId="ADAL" clId="{0643184D-064B-4DFE-89FC-00B57174FEBA}" dt="2022-04-24T14:02:59.019" v="4943" actId="478"/>
          <ac:picMkLst>
            <pc:docMk/>
            <pc:sldMk cId="978761973" sldId="365"/>
            <ac:picMk id="9" creationId="{E97FEE61-9033-4FE1-833E-07D79D9AA5C2}"/>
          </ac:picMkLst>
        </pc:picChg>
      </pc:sldChg>
      <pc:sldChg chg="modSp add del mod">
        <pc:chgData name="#TONG MIN, GRACE#" userId="1fc15da9-354d-4451-bc46-935d687e1c4d" providerId="ADAL" clId="{0643184D-064B-4DFE-89FC-00B57174FEBA}" dt="2022-04-24T13:38:51.140" v="4206" actId="47"/>
        <pc:sldMkLst>
          <pc:docMk/>
          <pc:sldMk cId="1060908072" sldId="365"/>
        </pc:sldMkLst>
        <pc:spChg chg="mod">
          <ac:chgData name="#TONG MIN, GRACE#" userId="1fc15da9-354d-4451-bc46-935d687e1c4d" providerId="ADAL" clId="{0643184D-064B-4DFE-89FC-00B57174FEBA}" dt="2022-04-24T13:34:19.015" v="4199"/>
          <ac:spMkLst>
            <pc:docMk/>
            <pc:sldMk cId="1060908072" sldId="365"/>
            <ac:spMk id="2" creationId="{F0CEB45F-2635-45A0-8129-67095E5CAF39}"/>
          </ac:spMkLst>
        </pc:spChg>
        <pc:spChg chg="mod">
          <ac:chgData name="#TONG MIN, GRACE#" userId="1fc15da9-354d-4451-bc46-935d687e1c4d" providerId="ADAL" clId="{0643184D-064B-4DFE-89FC-00B57174FEBA}" dt="2022-04-24T13:34:33.659" v="4204" actId="14100"/>
          <ac:spMkLst>
            <pc:docMk/>
            <pc:sldMk cId="1060908072" sldId="365"/>
            <ac:spMk id="4" creationId="{E205F13C-2D58-446F-B967-5A66ECD771D5}"/>
          </ac:spMkLst>
        </pc:spChg>
      </pc:sldChg>
      <pc:sldChg chg="addSp delSp modSp add mod modTransition">
        <pc:chgData name="#TONG MIN, GRACE#" userId="1fc15da9-354d-4451-bc46-935d687e1c4d" providerId="ADAL" clId="{0643184D-064B-4DFE-89FC-00B57174FEBA}" dt="2022-04-24T14:06:18.047" v="5004" actId="1035"/>
        <pc:sldMkLst>
          <pc:docMk/>
          <pc:sldMk cId="898721344" sldId="367"/>
        </pc:sldMkLst>
        <pc:spChg chg="mod">
          <ac:chgData name="#TONG MIN, GRACE#" userId="1fc15da9-354d-4451-bc46-935d687e1c4d" providerId="ADAL" clId="{0643184D-064B-4DFE-89FC-00B57174FEBA}" dt="2022-04-24T13:42:39.636" v="4371" actId="20577"/>
          <ac:spMkLst>
            <pc:docMk/>
            <pc:sldMk cId="898721344" sldId="367"/>
            <ac:spMk id="10" creationId="{1ED38A93-C9B1-4E56-9B60-F8390050F1F3}"/>
          </ac:spMkLst>
        </pc:spChg>
        <pc:spChg chg="mod">
          <ac:chgData name="#TONG MIN, GRACE#" userId="1fc15da9-354d-4451-bc46-935d687e1c4d" providerId="ADAL" clId="{0643184D-064B-4DFE-89FC-00B57174FEBA}" dt="2022-04-24T14:06:18.047" v="5004" actId="1035"/>
          <ac:spMkLst>
            <pc:docMk/>
            <pc:sldMk cId="898721344" sldId="367"/>
            <ac:spMk id="11" creationId="{D3AA3483-834F-4673-9809-937B80F19DB0}"/>
          </ac:spMkLst>
        </pc:spChg>
        <pc:picChg chg="add del mod">
          <ac:chgData name="#TONG MIN, GRACE#" userId="1fc15da9-354d-4451-bc46-935d687e1c4d" providerId="ADAL" clId="{0643184D-064B-4DFE-89FC-00B57174FEBA}" dt="2022-04-24T13:42:22.944" v="4361" actId="478"/>
          <ac:picMkLst>
            <pc:docMk/>
            <pc:sldMk cId="898721344" sldId="367"/>
            <ac:picMk id="8" creationId="{A33E916B-4629-49BD-A9AB-A7B28125F8AE}"/>
          </ac:picMkLst>
        </pc:picChg>
        <pc:picChg chg="del">
          <ac:chgData name="#TONG MIN, GRACE#" userId="1fc15da9-354d-4451-bc46-935d687e1c4d" providerId="ADAL" clId="{0643184D-064B-4DFE-89FC-00B57174FEBA}" dt="2022-04-24T13:42:37.592" v="4367" actId="478"/>
          <ac:picMkLst>
            <pc:docMk/>
            <pc:sldMk cId="898721344" sldId="367"/>
            <ac:picMk id="9" creationId="{E97FEE61-9033-4FE1-833E-07D79D9AA5C2}"/>
          </ac:picMkLst>
        </pc:picChg>
        <pc:picChg chg="add mod">
          <ac:chgData name="#TONG MIN, GRACE#" userId="1fc15da9-354d-4451-bc46-935d687e1c4d" providerId="ADAL" clId="{0643184D-064B-4DFE-89FC-00B57174FEBA}" dt="2022-04-24T13:42:36.534" v="4366" actId="167"/>
          <ac:picMkLst>
            <pc:docMk/>
            <pc:sldMk cId="898721344" sldId="367"/>
            <ac:picMk id="12" creationId="{A27ECBF3-40D5-475D-BF42-FAD9DB13846B}"/>
          </ac:picMkLst>
        </pc:picChg>
      </pc:sldChg>
      <pc:sldChg chg="addSp delSp modSp add mod modTransition">
        <pc:chgData name="#TONG MIN, GRACE#" userId="1fc15da9-354d-4451-bc46-935d687e1c4d" providerId="ADAL" clId="{0643184D-064B-4DFE-89FC-00B57174FEBA}" dt="2022-04-24T14:06:13.887" v="5001" actId="1035"/>
        <pc:sldMkLst>
          <pc:docMk/>
          <pc:sldMk cId="1851356136" sldId="368"/>
        </pc:sldMkLst>
        <pc:spChg chg="mod">
          <ac:chgData name="#TONG MIN, GRACE#" userId="1fc15da9-354d-4451-bc46-935d687e1c4d" providerId="ADAL" clId="{0643184D-064B-4DFE-89FC-00B57174FEBA}" dt="2022-04-24T13:43:10.320" v="4381" actId="20577"/>
          <ac:spMkLst>
            <pc:docMk/>
            <pc:sldMk cId="1851356136" sldId="368"/>
            <ac:spMk id="10" creationId="{1ED38A93-C9B1-4E56-9B60-F8390050F1F3}"/>
          </ac:spMkLst>
        </pc:spChg>
        <pc:spChg chg="mod">
          <ac:chgData name="#TONG MIN, GRACE#" userId="1fc15da9-354d-4451-bc46-935d687e1c4d" providerId="ADAL" clId="{0643184D-064B-4DFE-89FC-00B57174FEBA}" dt="2022-04-24T14:06:13.887" v="5001" actId="1035"/>
          <ac:spMkLst>
            <pc:docMk/>
            <pc:sldMk cId="1851356136" sldId="368"/>
            <ac:spMk id="11" creationId="{D3AA3483-834F-4673-9809-937B80F19DB0}"/>
          </ac:spMkLst>
        </pc:spChg>
        <pc:picChg chg="add mod">
          <ac:chgData name="#TONG MIN, GRACE#" userId="1fc15da9-354d-4451-bc46-935d687e1c4d" providerId="ADAL" clId="{0643184D-064B-4DFE-89FC-00B57174FEBA}" dt="2022-04-24T13:43:03.442" v="4378" actId="1076"/>
          <ac:picMkLst>
            <pc:docMk/>
            <pc:sldMk cId="1851356136" sldId="368"/>
            <ac:picMk id="8" creationId="{A2B04816-4643-4C68-9A14-FE413BB549BB}"/>
          </ac:picMkLst>
        </pc:picChg>
        <pc:picChg chg="del">
          <ac:chgData name="#TONG MIN, GRACE#" userId="1fc15da9-354d-4451-bc46-935d687e1c4d" providerId="ADAL" clId="{0643184D-064B-4DFE-89FC-00B57174FEBA}" dt="2022-04-24T13:43:05.600" v="4379" actId="478"/>
          <ac:picMkLst>
            <pc:docMk/>
            <pc:sldMk cId="1851356136" sldId="368"/>
            <ac:picMk id="12" creationId="{A27ECBF3-40D5-475D-BF42-FAD9DB13846B}"/>
          </ac:picMkLst>
        </pc:picChg>
      </pc:sldChg>
      <pc:sldChg chg="addSp delSp modSp add mod modTransition">
        <pc:chgData name="#TONG MIN, GRACE#" userId="1fc15da9-354d-4451-bc46-935d687e1c4d" providerId="ADAL" clId="{0643184D-064B-4DFE-89FC-00B57174FEBA}" dt="2022-04-24T14:06:10.854" v="4998" actId="1035"/>
        <pc:sldMkLst>
          <pc:docMk/>
          <pc:sldMk cId="2017447800" sldId="369"/>
        </pc:sldMkLst>
        <pc:spChg chg="mod">
          <ac:chgData name="#TONG MIN, GRACE#" userId="1fc15da9-354d-4451-bc46-935d687e1c4d" providerId="ADAL" clId="{0643184D-064B-4DFE-89FC-00B57174FEBA}" dt="2022-04-24T13:43:46.118" v="4396" actId="20577"/>
          <ac:spMkLst>
            <pc:docMk/>
            <pc:sldMk cId="2017447800" sldId="369"/>
            <ac:spMk id="10" creationId="{1ED38A93-C9B1-4E56-9B60-F8390050F1F3}"/>
          </ac:spMkLst>
        </pc:spChg>
        <pc:spChg chg="mod">
          <ac:chgData name="#TONG MIN, GRACE#" userId="1fc15da9-354d-4451-bc46-935d687e1c4d" providerId="ADAL" clId="{0643184D-064B-4DFE-89FC-00B57174FEBA}" dt="2022-04-24T14:06:10.854" v="4998" actId="1035"/>
          <ac:spMkLst>
            <pc:docMk/>
            <pc:sldMk cId="2017447800" sldId="369"/>
            <ac:spMk id="11" creationId="{D3AA3483-834F-4673-9809-937B80F19DB0}"/>
          </ac:spMkLst>
        </pc:spChg>
        <pc:picChg chg="del">
          <ac:chgData name="#TONG MIN, GRACE#" userId="1fc15da9-354d-4451-bc46-935d687e1c4d" providerId="ADAL" clId="{0643184D-064B-4DFE-89FC-00B57174FEBA}" dt="2022-04-24T13:43:42.321" v="4392" actId="478"/>
          <ac:picMkLst>
            <pc:docMk/>
            <pc:sldMk cId="2017447800" sldId="369"/>
            <ac:picMk id="8" creationId="{A2B04816-4643-4C68-9A14-FE413BB549BB}"/>
          </ac:picMkLst>
        </pc:picChg>
        <pc:picChg chg="add mod">
          <ac:chgData name="#TONG MIN, GRACE#" userId="1fc15da9-354d-4451-bc46-935d687e1c4d" providerId="ADAL" clId="{0643184D-064B-4DFE-89FC-00B57174FEBA}" dt="2022-04-24T13:43:41.294" v="4391" actId="167"/>
          <ac:picMkLst>
            <pc:docMk/>
            <pc:sldMk cId="2017447800" sldId="369"/>
            <ac:picMk id="9" creationId="{6181E392-6B39-43EC-B5F1-748799A73943}"/>
          </ac:picMkLst>
        </pc:picChg>
      </pc:sldChg>
      <pc:sldChg chg="addSp delSp modSp add mod modTransition">
        <pc:chgData name="#TONG MIN, GRACE#" userId="1fc15da9-354d-4451-bc46-935d687e1c4d" providerId="ADAL" clId="{0643184D-064B-4DFE-89FC-00B57174FEBA}" dt="2022-04-24T14:06:04.109" v="4992" actId="1035"/>
        <pc:sldMkLst>
          <pc:docMk/>
          <pc:sldMk cId="2373719989" sldId="370"/>
        </pc:sldMkLst>
        <pc:spChg chg="mod">
          <ac:chgData name="#TONG MIN, GRACE#" userId="1fc15da9-354d-4451-bc46-935d687e1c4d" providerId="ADAL" clId="{0643184D-064B-4DFE-89FC-00B57174FEBA}" dt="2022-04-24T13:44:28.046" v="4411" actId="20577"/>
          <ac:spMkLst>
            <pc:docMk/>
            <pc:sldMk cId="2373719989" sldId="370"/>
            <ac:spMk id="10" creationId="{1ED38A93-C9B1-4E56-9B60-F8390050F1F3}"/>
          </ac:spMkLst>
        </pc:spChg>
        <pc:spChg chg="mod">
          <ac:chgData name="#TONG MIN, GRACE#" userId="1fc15da9-354d-4451-bc46-935d687e1c4d" providerId="ADAL" clId="{0643184D-064B-4DFE-89FC-00B57174FEBA}" dt="2022-04-24T14:06:04.109" v="4992" actId="1035"/>
          <ac:spMkLst>
            <pc:docMk/>
            <pc:sldMk cId="2373719989" sldId="370"/>
            <ac:spMk id="11" creationId="{D3AA3483-834F-4673-9809-937B80F19DB0}"/>
          </ac:spMkLst>
        </pc:spChg>
        <pc:picChg chg="del">
          <ac:chgData name="#TONG MIN, GRACE#" userId="1fc15da9-354d-4451-bc46-935d687e1c4d" providerId="ADAL" clId="{0643184D-064B-4DFE-89FC-00B57174FEBA}" dt="2022-04-24T13:44:25.288" v="4407" actId="478"/>
          <ac:picMkLst>
            <pc:docMk/>
            <pc:sldMk cId="2373719989" sldId="370"/>
            <ac:picMk id="8" creationId="{A2B04816-4643-4C68-9A14-FE413BB549BB}"/>
          </ac:picMkLst>
        </pc:picChg>
        <pc:picChg chg="add mod">
          <ac:chgData name="#TONG MIN, GRACE#" userId="1fc15da9-354d-4451-bc46-935d687e1c4d" providerId="ADAL" clId="{0643184D-064B-4DFE-89FC-00B57174FEBA}" dt="2022-04-24T13:44:24.301" v="4406" actId="167"/>
          <ac:picMkLst>
            <pc:docMk/>
            <pc:sldMk cId="2373719989" sldId="370"/>
            <ac:picMk id="9" creationId="{E3066A83-F28D-43A4-90E3-4D8954C334C8}"/>
          </ac:picMkLst>
        </pc:picChg>
      </pc:sldChg>
      <pc:sldChg chg="addSp delSp modSp add mod modTransition">
        <pc:chgData name="#TONG MIN, GRACE#" userId="1fc15da9-354d-4451-bc46-935d687e1c4d" providerId="ADAL" clId="{0643184D-064B-4DFE-89FC-00B57174FEBA}" dt="2022-04-24T14:06:07.595" v="4995" actId="1035"/>
        <pc:sldMkLst>
          <pc:docMk/>
          <pc:sldMk cId="860718896" sldId="371"/>
        </pc:sldMkLst>
        <pc:spChg chg="mod">
          <ac:chgData name="#TONG MIN, GRACE#" userId="1fc15da9-354d-4451-bc46-935d687e1c4d" providerId="ADAL" clId="{0643184D-064B-4DFE-89FC-00B57174FEBA}" dt="2022-04-24T13:44:54.266" v="4422" actId="20577"/>
          <ac:spMkLst>
            <pc:docMk/>
            <pc:sldMk cId="860718896" sldId="371"/>
            <ac:spMk id="10" creationId="{1ED38A93-C9B1-4E56-9B60-F8390050F1F3}"/>
          </ac:spMkLst>
        </pc:spChg>
        <pc:spChg chg="mod">
          <ac:chgData name="#TONG MIN, GRACE#" userId="1fc15da9-354d-4451-bc46-935d687e1c4d" providerId="ADAL" clId="{0643184D-064B-4DFE-89FC-00B57174FEBA}" dt="2022-04-24T14:06:07.595" v="4995" actId="1035"/>
          <ac:spMkLst>
            <pc:docMk/>
            <pc:sldMk cId="860718896" sldId="371"/>
            <ac:spMk id="11" creationId="{D3AA3483-834F-4673-9809-937B80F19DB0}"/>
          </ac:spMkLst>
        </pc:spChg>
        <pc:picChg chg="del">
          <ac:chgData name="#TONG MIN, GRACE#" userId="1fc15da9-354d-4451-bc46-935d687e1c4d" providerId="ADAL" clId="{0643184D-064B-4DFE-89FC-00B57174FEBA}" dt="2022-04-24T13:44:51.450" v="4418" actId="478"/>
          <ac:picMkLst>
            <pc:docMk/>
            <pc:sldMk cId="860718896" sldId="371"/>
            <ac:picMk id="8" creationId="{A2B04816-4643-4C68-9A14-FE413BB549BB}"/>
          </ac:picMkLst>
        </pc:picChg>
        <pc:picChg chg="add mod">
          <ac:chgData name="#TONG MIN, GRACE#" userId="1fc15da9-354d-4451-bc46-935d687e1c4d" providerId="ADAL" clId="{0643184D-064B-4DFE-89FC-00B57174FEBA}" dt="2022-04-24T13:44:50.249" v="4417" actId="1076"/>
          <ac:picMkLst>
            <pc:docMk/>
            <pc:sldMk cId="860718896" sldId="371"/>
            <ac:picMk id="9" creationId="{6813827E-68DB-4EA8-A3D2-B296B1E74581}"/>
          </ac:picMkLst>
        </pc:picChg>
      </pc:sldChg>
      <pc:sldChg chg="addSp delSp modSp add mod modTransition modNotesTx">
        <pc:chgData name="#TONG MIN, GRACE#" userId="1fc15da9-354d-4451-bc46-935d687e1c4d" providerId="ADAL" clId="{0643184D-064B-4DFE-89FC-00B57174FEBA}" dt="2022-04-24T15:07:29.305" v="7761" actId="6549"/>
        <pc:sldMkLst>
          <pc:docMk/>
          <pc:sldMk cId="1397045525" sldId="372"/>
        </pc:sldMkLst>
        <pc:spChg chg="del mod">
          <ac:chgData name="#TONG MIN, GRACE#" userId="1fc15da9-354d-4451-bc46-935d687e1c4d" providerId="ADAL" clId="{0643184D-064B-4DFE-89FC-00B57174FEBA}" dt="2022-04-24T13:48:25.898" v="4463" actId="478"/>
          <ac:spMkLst>
            <pc:docMk/>
            <pc:sldMk cId="1397045525" sldId="372"/>
            <ac:spMk id="10" creationId="{1ED38A93-C9B1-4E56-9B60-F8390050F1F3}"/>
          </ac:spMkLst>
        </pc:spChg>
        <pc:spChg chg="del">
          <ac:chgData name="#TONG MIN, GRACE#" userId="1fc15da9-354d-4451-bc46-935d687e1c4d" providerId="ADAL" clId="{0643184D-064B-4DFE-89FC-00B57174FEBA}" dt="2022-04-24T13:48:25.898" v="4463" actId="478"/>
          <ac:spMkLst>
            <pc:docMk/>
            <pc:sldMk cId="1397045525" sldId="372"/>
            <ac:spMk id="11" creationId="{D3AA3483-834F-4673-9809-937B80F19DB0}"/>
          </ac:spMkLst>
        </pc:spChg>
        <pc:spChg chg="mod topLvl">
          <ac:chgData name="#TONG MIN, GRACE#" userId="1fc15da9-354d-4451-bc46-935d687e1c4d" providerId="ADAL" clId="{0643184D-064B-4DFE-89FC-00B57174FEBA}" dt="2022-04-24T14:07:32.651" v="5028" actId="1035"/>
          <ac:spMkLst>
            <pc:docMk/>
            <pc:sldMk cId="1397045525" sldId="372"/>
            <ac:spMk id="12" creationId="{1D3682F3-DB07-41C3-B5E6-BB1521D6E2B4}"/>
          </ac:spMkLst>
        </pc:spChg>
        <pc:spChg chg="mod topLvl">
          <ac:chgData name="#TONG MIN, GRACE#" userId="1fc15da9-354d-4451-bc46-935d687e1c4d" providerId="ADAL" clId="{0643184D-064B-4DFE-89FC-00B57174FEBA}" dt="2022-04-24T13:50:38.665" v="4687" actId="164"/>
          <ac:spMkLst>
            <pc:docMk/>
            <pc:sldMk cId="1397045525" sldId="372"/>
            <ac:spMk id="15" creationId="{C1FF2125-F974-4190-83D1-C57388E8D499}"/>
          </ac:spMkLst>
        </pc:spChg>
        <pc:spChg chg="add del mod">
          <ac:chgData name="#TONG MIN, GRACE#" userId="1fc15da9-354d-4451-bc46-935d687e1c4d" providerId="ADAL" clId="{0643184D-064B-4DFE-89FC-00B57174FEBA}" dt="2022-04-24T13:50:27.425" v="4685" actId="478"/>
          <ac:spMkLst>
            <pc:docMk/>
            <pc:sldMk cId="1397045525" sldId="372"/>
            <ac:spMk id="17" creationId="{A579BAFE-74B9-481C-8742-8BF578D3AC9A}"/>
          </ac:spMkLst>
        </pc:spChg>
        <pc:spChg chg="add del mod">
          <ac:chgData name="#TONG MIN, GRACE#" userId="1fc15da9-354d-4451-bc46-935d687e1c4d" providerId="ADAL" clId="{0643184D-064B-4DFE-89FC-00B57174FEBA}" dt="2022-04-24T13:50:27.425" v="4685" actId="478"/>
          <ac:spMkLst>
            <pc:docMk/>
            <pc:sldMk cId="1397045525" sldId="372"/>
            <ac:spMk id="18" creationId="{958DA383-8A01-4C7F-A697-8B1117D775D1}"/>
          </ac:spMkLst>
        </pc:spChg>
        <pc:spChg chg="add mod">
          <ac:chgData name="#TONG MIN, GRACE#" userId="1fc15da9-354d-4451-bc46-935d687e1c4d" providerId="ADAL" clId="{0643184D-064B-4DFE-89FC-00B57174FEBA}" dt="2022-04-24T13:55:23.181" v="4826" actId="164"/>
          <ac:spMkLst>
            <pc:docMk/>
            <pc:sldMk cId="1397045525" sldId="372"/>
            <ac:spMk id="21" creationId="{1FC7AFB3-C89B-4B14-9069-9DC8E93CDCD8}"/>
          </ac:spMkLst>
        </pc:spChg>
        <pc:spChg chg="add mod">
          <ac:chgData name="#TONG MIN, GRACE#" userId="1fc15da9-354d-4451-bc46-935d687e1c4d" providerId="ADAL" clId="{0643184D-064B-4DFE-89FC-00B57174FEBA}" dt="2022-04-24T13:55:23.181" v="4826" actId="164"/>
          <ac:spMkLst>
            <pc:docMk/>
            <pc:sldMk cId="1397045525" sldId="372"/>
            <ac:spMk id="22" creationId="{100BBAD6-1D6A-499F-ACEF-852080501614}"/>
          </ac:spMkLst>
        </pc:spChg>
        <pc:spChg chg="mod">
          <ac:chgData name="#TONG MIN, GRACE#" userId="1fc15da9-354d-4451-bc46-935d687e1c4d" providerId="ADAL" clId="{0643184D-064B-4DFE-89FC-00B57174FEBA}" dt="2022-04-24T13:57:27.820" v="4891" actId="20577"/>
          <ac:spMkLst>
            <pc:docMk/>
            <pc:sldMk cId="1397045525" sldId="372"/>
            <ac:spMk id="25" creationId="{B2859E90-857D-424A-ADB3-A5A34396C413}"/>
          </ac:spMkLst>
        </pc:spChg>
        <pc:spChg chg="mod">
          <ac:chgData name="#TONG MIN, GRACE#" userId="1fc15da9-354d-4451-bc46-935d687e1c4d" providerId="ADAL" clId="{0643184D-064B-4DFE-89FC-00B57174FEBA}" dt="2022-04-24T13:57:13.114" v="4888" actId="20577"/>
          <ac:spMkLst>
            <pc:docMk/>
            <pc:sldMk cId="1397045525" sldId="372"/>
            <ac:spMk id="26" creationId="{96873D0D-281E-4B61-B2F9-B4A8CA4886F3}"/>
          </ac:spMkLst>
        </pc:spChg>
        <pc:grpChg chg="add del mod">
          <ac:chgData name="#TONG MIN, GRACE#" userId="1fc15da9-354d-4451-bc46-935d687e1c4d" providerId="ADAL" clId="{0643184D-064B-4DFE-89FC-00B57174FEBA}" dt="2022-04-24T14:03:48.953" v="4947" actId="478"/>
          <ac:grpSpMkLst>
            <pc:docMk/>
            <pc:sldMk cId="1397045525" sldId="372"/>
            <ac:grpSpMk id="5" creationId="{FEFD857D-0483-4C46-8995-E85795AD9905}"/>
          </ac:grpSpMkLst>
        </pc:grpChg>
        <pc:grpChg chg="add del mod">
          <ac:chgData name="#TONG MIN, GRACE#" userId="1fc15da9-354d-4451-bc46-935d687e1c4d" providerId="ADAL" clId="{0643184D-064B-4DFE-89FC-00B57174FEBA}" dt="2022-04-24T14:07:09.788" v="5023" actId="165"/>
          <ac:grpSpMkLst>
            <pc:docMk/>
            <pc:sldMk cId="1397045525" sldId="372"/>
            <ac:grpSpMk id="6" creationId="{F4A72AC4-9A63-4C02-AC27-2B4517D97725}"/>
          </ac:grpSpMkLst>
        </pc:grpChg>
        <pc:grpChg chg="add del mod">
          <ac:chgData name="#TONG MIN, GRACE#" userId="1fc15da9-354d-4451-bc46-935d687e1c4d" providerId="ADAL" clId="{0643184D-064B-4DFE-89FC-00B57174FEBA}" dt="2022-04-24T14:03:48.953" v="4947" actId="478"/>
          <ac:grpSpMkLst>
            <pc:docMk/>
            <pc:sldMk cId="1397045525" sldId="372"/>
            <ac:grpSpMk id="7" creationId="{4D801C13-D582-4247-A80D-F2FD7DF054CE}"/>
          </ac:grpSpMkLst>
        </pc:grpChg>
        <pc:grpChg chg="add del mod">
          <ac:chgData name="#TONG MIN, GRACE#" userId="1fc15da9-354d-4451-bc46-935d687e1c4d" providerId="ADAL" clId="{0643184D-064B-4DFE-89FC-00B57174FEBA}" dt="2022-04-24T13:49:48.772" v="4568" actId="165"/>
          <ac:grpSpMkLst>
            <pc:docMk/>
            <pc:sldMk cId="1397045525" sldId="372"/>
            <ac:grpSpMk id="8" creationId="{25283235-B1DC-4F68-93C1-5B325C6FBC66}"/>
          </ac:grpSpMkLst>
        </pc:grpChg>
        <pc:grpChg chg="add del mod">
          <ac:chgData name="#TONG MIN, GRACE#" userId="1fc15da9-354d-4451-bc46-935d687e1c4d" providerId="ADAL" clId="{0643184D-064B-4DFE-89FC-00B57174FEBA}" dt="2022-04-24T13:49:48.772" v="4568" actId="165"/>
          <ac:grpSpMkLst>
            <pc:docMk/>
            <pc:sldMk cId="1397045525" sldId="372"/>
            <ac:grpSpMk id="14" creationId="{9F64EABA-2B28-4E9C-8C71-14A5DEA5DF5B}"/>
          </ac:grpSpMkLst>
        </pc:grpChg>
        <pc:grpChg chg="add del mod">
          <ac:chgData name="#TONG MIN, GRACE#" userId="1fc15da9-354d-4451-bc46-935d687e1c4d" providerId="ADAL" clId="{0643184D-064B-4DFE-89FC-00B57174FEBA}" dt="2022-04-24T14:03:48.953" v="4947" actId="478"/>
          <ac:grpSpMkLst>
            <pc:docMk/>
            <pc:sldMk cId="1397045525" sldId="372"/>
            <ac:grpSpMk id="24" creationId="{7A193F35-99F9-4956-BDC5-03A86F592707}"/>
          </ac:grpSpMkLst>
        </pc:grpChg>
        <pc:picChg chg="del">
          <ac:chgData name="#TONG MIN, GRACE#" userId="1fc15da9-354d-4451-bc46-935d687e1c4d" providerId="ADAL" clId="{0643184D-064B-4DFE-89FC-00B57174FEBA}" dt="2022-04-24T13:48:20.006" v="4461" actId="478"/>
          <ac:picMkLst>
            <pc:docMk/>
            <pc:sldMk cId="1397045525" sldId="372"/>
            <ac:picMk id="9" creationId="{6813827E-68DB-4EA8-A3D2-B296B1E74581}"/>
          </ac:picMkLst>
        </pc:picChg>
        <pc:picChg chg="add mod">
          <ac:chgData name="#TONG MIN, GRACE#" userId="1fc15da9-354d-4451-bc46-935d687e1c4d" providerId="ADAL" clId="{0643184D-064B-4DFE-89FC-00B57174FEBA}" dt="2022-04-24T13:53:30.258" v="4757" actId="1076"/>
          <ac:picMkLst>
            <pc:docMk/>
            <pc:sldMk cId="1397045525" sldId="372"/>
            <ac:picMk id="19" creationId="{CAD9548C-3B07-4E7B-81F3-D0666B8F7327}"/>
          </ac:picMkLst>
        </pc:picChg>
        <pc:picChg chg="add del mod">
          <ac:chgData name="#TONG MIN, GRACE#" userId="1fc15da9-354d-4451-bc46-935d687e1c4d" providerId="ADAL" clId="{0643184D-064B-4DFE-89FC-00B57174FEBA}" dt="2022-04-24T14:03:48.953" v="4947" actId="478"/>
          <ac:picMkLst>
            <pc:docMk/>
            <pc:sldMk cId="1397045525" sldId="372"/>
            <ac:picMk id="23" creationId="{80C83228-B9B3-4006-B1B1-7C33206720C8}"/>
          </ac:picMkLst>
        </pc:picChg>
        <pc:picChg chg="add del mod">
          <ac:chgData name="#TONG MIN, GRACE#" userId="1fc15da9-354d-4451-bc46-935d687e1c4d" providerId="ADAL" clId="{0643184D-064B-4DFE-89FC-00B57174FEBA}" dt="2022-04-24T14:03:48.953" v="4947" actId="478"/>
          <ac:picMkLst>
            <pc:docMk/>
            <pc:sldMk cId="1397045525" sldId="372"/>
            <ac:picMk id="28" creationId="{2102F383-EDEC-4175-ABA7-5FF48841F6C2}"/>
          </ac:picMkLst>
        </pc:picChg>
        <pc:picChg chg="add mod">
          <ac:chgData name="#TONG MIN, GRACE#" userId="1fc15da9-354d-4451-bc46-935d687e1c4d" providerId="ADAL" clId="{0643184D-064B-4DFE-89FC-00B57174FEBA}" dt="2022-04-24T13:53:21.418" v="4754" actId="1076"/>
          <ac:picMkLst>
            <pc:docMk/>
            <pc:sldMk cId="1397045525" sldId="372"/>
            <ac:picMk id="31746" creationId="{C52D59EA-7F33-41B1-AC11-FF6855741A9C}"/>
          </ac:picMkLst>
        </pc:picChg>
        <pc:picChg chg="add mod">
          <ac:chgData name="#TONG MIN, GRACE#" userId="1fc15da9-354d-4451-bc46-935d687e1c4d" providerId="ADAL" clId="{0643184D-064B-4DFE-89FC-00B57174FEBA}" dt="2022-04-24T13:53:21.418" v="4754" actId="1076"/>
          <ac:picMkLst>
            <pc:docMk/>
            <pc:sldMk cId="1397045525" sldId="372"/>
            <ac:picMk id="31748" creationId="{CC8C0720-7494-40B8-B9BF-A3478B33141A}"/>
          </ac:picMkLst>
        </pc:picChg>
        <pc:cxnChg chg="mod topLvl">
          <ac:chgData name="#TONG MIN, GRACE#" userId="1fc15da9-354d-4451-bc46-935d687e1c4d" providerId="ADAL" clId="{0643184D-064B-4DFE-89FC-00B57174FEBA}" dt="2022-04-24T14:07:32.651" v="5028" actId="1035"/>
          <ac:cxnSpMkLst>
            <pc:docMk/>
            <pc:sldMk cId="1397045525" sldId="372"/>
            <ac:cxnSpMk id="13" creationId="{11EFB8F3-7E40-4AA1-BB0F-AAD7E0629891}"/>
          </ac:cxnSpMkLst>
        </pc:cxnChg>
        <pc:cxnChg chg="mod topLvl">
          <ac:chgData name="#TONG MIN, GRACE#" userId="1fc15da9-354d-4451-bc46-935d687e1c4d" providerId="ADAL" clId="{0643184D-064B-4DFE-89FC-00B57174FEBA}" dt="2022-04-24T13:50:38.665" v="4687" actId="164"/>
          <ac:cxnSpMkLst>
            <pc:docMk/>
            <pc:sldMk cId="1397045525" sldId="372"/>
            <ac:cxnSpMk id="16" creationId="{E3438D67-C09C-4385-B106-E7BE0DB3D8D3}"/>
          </ac:cxnSpMkLst>
        </pc:cxnChg>
        <pc:cxnChg chg="add del mod">
          <ac:chgData name="#TONG MIN, GRACE#" userId="1fc15da9-354d-4451-bc46-935d687e1c4d" providerId="ADAL" clId="{0643184D-064B-4DFE-89FC-00B57174FEBA}" dt="2022-04-24T14:03:50.707" v="4948" actId="478"/>
          <ac:cxnSpMkLst>
            <pc:docMk/>
            <pc:sldMk cId="1397045525" sldId="372"/>
            <ac:cxnSpMk id="31" creationId="{9B677F57-641A-4F67-85B8-F742333AD555}"/>
          </ac:cxnSpMkLst>
        </pc:cxnChg>
      </pc:sldChg>
      <pc:sldChg chg="addSp delSp modSp add del mod modTransition">
        <pc:chgData name="#TONG MIN, GRACE#" userId="1fc15da9-354d-4451-bc46-935d687e1c4d" providerId="ADAL" clId="{0643184D-064B-4DFE-89FC-00B57174FEBA}" dt="2022-04-24T14:07:45.720" v="5031" actId="47"/>
        <pc:sldMkLst>
          <pc:docMk/>
          <pc:sldMk cId="2449288174" sldId="375"/>
        </pc:sldMkLst>
        <pc:spChg chg="add del mod">
          <ac:chgData name="#TONG MIN, GRACE#" userId="1fc15da9-354d-4451-bc46-935d687e1c4d" providerId="ADAL" clId="{0643184D-064B-4DFE-89FC-00B57174FEBA}" dt="2022-04-24T14:04:21.179" v="4955" actId="21"/>
          <ac:spMkLst>
            <pc:docMk/>
            <pc:sldMk cId="2449288174" sldId="375"/>
            <ac:spMk id="27" creationId="{EC00C9CF-497F-4D59-84CC-190C34A74ABB}"/>
          </ac:spMkLst>
        </pc:spChg>
        <pc:spChg chg="add del mod">
          <ac:chgData name="#TONG MIN, GRACE#" userId="1fc15da9-354d-4451-bc46-935d687e1c4d" providerId="ADAL" clId="{0643184D-064B-4DFE-89FC-00B57174FEBA}" dt="2022-04-24T14:04:21.179" v="4955" actId="21"/>
          <ac:spMkLst>
            <pc:docMk/>
            <pc:sldMk cId="2449288174" sldId="375"/>
            <ac:spMk id="29" creationId="{AA896918-B7E2-4FE8-B086-BDF135E97C33}"/>
          </ac:spMkLst>
        </pc:spChg>
        <pc:spChg chg="add mod">
          <ac:chgData name="#TONG MIN, GRACE#" userId="1fc15da9-354d-4451-bc46-935d687e1c4d" providerId="ADAL" clId="{0643184D-064B-4DFE-89FC-00B57174FEBA}" dt="2022-04-24T14:04:25.874" v="4959"/>
          <ac:spMkLst>
            <pc:docMk/>
            <pc:sldMk cId="2449288174" sldId="375"/>
            <ac:spMk id="30" creationId="{1AAEFF8F-1FE6-4301-8505-8FC232067002}"/>
          </ac:spMkLst>
        </pc:spChg>
        <pc:spChg chg="add mod">
          <ac:chgData name="#TONG MIN, GRACE#" userId="1fc15da9-354d-4451-bc46-935d687e1c4d" providerId="ADAL" clId="{0643184D-064B-4DFE-89FC-00B57174FEBA}" dt="2022-04-24T14:04:25.874" v="4959"/>
          <ac:spMkLst>
            <pc:docMk/>
            <pc:sldMk cId="2449288174" sldId="375"/>
            <ac:spMk id="32" creationId="{1EC49FE7-72C2-4A95-A831-13874477F4CA}"/>
          </ac:spMkLst>
        </pc:spChg>
        <pc:grpChg chg="mod">
          <ac:chgData name="#TONG MIN, GRACE#" userId="1fc15da9-354d-4451-bc46-935d687e1c4d" providerId="ADAL" clId="{0643184D-064B-4DFE-89FC-00B57174FEBA}" dt="2022-04-24T14:04:23.435" v="4958" actId="1035"/>
          <ac:grpSpMkLst>
            <pc:docMk/>
            <pc:sldMk cId="2449288174" sldId="375"/>
            <ac:grpSpMk id="5" creationId="{FEFD857D-0483-4C46-8995-E85795AD9905}"/>
          </ac:grpSpMkLst>
        </pc:grpChg>
        <pc:grpChg chg="mod">
          <ac:chgData name="#TONG MIN, GRACE#" userId="1fc15da9-354d-4451-bc46-935d687e1c4d" providerId="ADAL" clId="{0643184D-064B-4DFE-89FC-00B57174FEBA}" dt="2022-04-24T14:04:23.435" v="4958" actId="1035"/>
          <ac:grpSpMkLst>
            <pc:docMk/>
            <pc:sldMk cId="2449288174" sldId="375"/>
            <ac:grpSpMk id="6" creationId="{F4A72AC4-9A63-4C02-AC27-2B4517D97725}"/>
          </ac:grpSpMkLst>
        </pc:grpChg>
      </pc:sldChg>
      <pc:sldChg chg="modSp add mod modTransition">
        <pc:chgData name="#TONG MIN, GRACE#" userId="1fc15da9-354d-4451-bc46-935d687e1c4d" providerId="ADAL" clId="{0643184D-064B-4DFE-89FC-00B57174FEBA}" dt="2022-04-24T14:06:27.564" v="5011" actId="1035"/>
        <pc:sldMkLst>
          <pc:docMk/>
          <pc:sldMk cId="3952723563" sldId="376"/>
        </pc:sldMkLst>
        <pc:spChg chg="mod">
          <ac:chgData name="#TONG MIN, GRACE#" userId="1fc15da9-354d-4451-bc46-935d687e1c4d" providerId="ADAL" clId="{0643184D-064B-4DFE-89FC-00B57174FEBA}" dt="2022-04-24T14:06:27.564" v="5011" actId="1035"/>
          <ac:spMkLst>
            <pc:docMk/>
            <pc:sldMk cId="3952723563" sldId="376"/>
            <ac:spMk id="11" creationId="{D3AA3483-834F-4673-9809-937B80F19DB0}"/>
          </ac:spMkLst>
        </pc:spChg>
      </pc:sldChg>
      <pc:sldChg chg="delSp modSp add mod modNotesTx">
        <pc:chgData name="#TONG MIN, GRACE#" userId="1fc15da9-354d-4451-bc46-935d687e1c4d" providerId="ADAL" clId="{0643184D-064B-4DFE-89FC-00B57174FEBA}" dt="2022-04-24T15:07:38.106" v="7764" actId="113"/>
        <pc:sldMkLst>
          <pc:docMk/>
          <pc:sldMk cId="4218567916" sldId="377"/>
        </pc:sldMkLst>
        <pc:spChg chg="mod topLvl">
          <ac:chgData name="#TONG MIN, GRACE#" userId="1fc15da9-354d-4451-bc46-935d687e1c4d" providerId="ADAL" clId="{0643184D-064B-4DFE-89FC-00B57174FEBA}" dt="2022-04-24T14:07:26.227" v="5026" actId="1035"/>
          <ac:spMkLst>
            <pc:docMk/>
            <pc:sldMk cId="4218567916" sldId="377"/>
            <ac:spMk id="12" creationId="{1D3682F3-DB07-41C3-B5E6-BB1521D6E2B4}"/>
          </ac:spMkLst>
        </pc:spChg>
        <pc:spChg chg="mod topLvl">
          <ac:chgData name="#TONG MIN, GRACE#" userId="1fc15da9-354d-4451-bc46-935d687e1c4d" providerId="ADAL" clId="{0643184D-064B-4DFE-89FC-00B57174FEBA}" dt="2022-04-24T14:07:26.227" v="5026" actId="1035"/>
          <ac:spMkLst>
            <pc:docMk/>
            <pc:sldMk cId="4218567916" sldId="377"/>
            <ac:spMk id="15" creationId="{C1FF2125-F974-4190-83D1-C57388E8D499}"/>
          </ac:spMkLst>
        </pc:spChg>
        <pc:grpChg chg="del mod">
          <ac:chgData name="#TONG MIN, GRACE#" userId="1fc15da9-354d-4451-bc46-935d687e1c4d" providerId="ADAL" clId="{0643184D-064B-4DFE-89FC-00B57174FEBA}" dt="2022-04-24T14:06:59.930" v="5019" actId="165"/>
          <ac:grpSpMkLst>
            <pc:docMk/>
            <pc:sldMk cId="4218567916" sldId="377"/>
            <ac:grpSpMk id="5" creationId="{FEFD857D-0483-4C46-8995-E85795AD9905}"/>
          </ac:grpSpMkLst>
        </pc:grpChg>
        <pc:grpChg chg="del mod">
          <ac:chgData name="#TONG MIN, GRACE#" userId="1fc15da9-354d-4451-bc46-935d687e1c4d" providerId="ADAL" clId="{0643184D-064B-4DFE-89FC-00B57174FEBA}" dt="2022-04-24T14:06:59.930" v="5019" actId="165"/>
          <ac:grpSpMkLst>
            <pc:docMk/>
            <pc:sldMk cId="4218567916" sldId="377"/>
            <ac:grpSpMk id="6" creationId="{F4A72AC4-9A63-4C02-AC27-2B4517D97725}"/>
          </ac:grpSpMkLst>
        </pc:grpChg>
        <pc:cxnChg chg="mod topLvl">
          <ac:chgData name="#TONG MIN, GRACE#" userId="1fc15da9-354d-4451-bc46-935d687e1c4d" providerId="ADAL" clId="{0643184D-064B-4DFE-89FC-00B57174FEBA}" dt="2022-04-24T14:07:26.227" v="5026" actId="1035"/>
          <ac:cxnSpMkLst>
            <pc:docMk/>
            <pc:sldMk cId="4218567916" sldId="377"/>
            <ac:cxnSpMk id="13" creationId="{11EFB8F3-7E40-4AA1-BB0F-AAD7E0629891}"/>
          </ac:cxnSpMkLst>
        </pc:cxnChg>
        <pc:cxnChg chg="mod topLvl">
          <ac:chgData name="#TONG MIN, GRACE#" userId="1fc15da9-354d-4451-bc46-935d687e1c4d" providerId="ADAL" clId="{0643184D-064B-4DFE-89FC-00B57174FEBA}" dt="2022-04-24T14:07:26.227" v="5026" actId="1035"/>
          <ac:cxnSpMkLst>
            <pc:docMk/>
            <pc:sldMk cId="4218567916" sldId="377"/>
            <ac:cxnSpMk id="16" creationId="{E3438D67-C09C-4385-B106-E7BE0DB3D8D3}"/>
          </ac:cxnSpMkLst>
        </pc:cxnChg>
      </pc:sldChg>
      <pc:sldChg chg="addSp delSp modSp add del mod">
        <pc:chgData name="#TONG MIN, GRACE#" userId="1fc15da9-354d-4451-bc46-935d687e1c4d" providerId="ADAL" clId="{0643184D-064B-4DFE-89FC-00B57174FEBA}" dt="2022-04-24T14:26:45.978" v="5493" actId="47"/>
        <pc:sldMkLst>
          <pc:docMk/>
          <pc:sldMk cId="3117088622" sldId="378"/>
        </pc:sldMkLst>
        <pc:spChg chg="mod">
          <ac:chgData name="#TONG MIN, GRACE#" userId="1fc15da9-354d-4451-bc46-935d687e1c4d" providerId="ADAL" clId="{0643184D-064B-4DFE-89FC-00B57174FEBA}" dt="2022-04-24T14:04:55.159" v="4961"/>
          <ac:spMkLst>
            <pc:docMk/>
            <pc:sldMk cId="3117088622" sldId="378"/>
            <ac:spMk id="2" creationId="{C1417B5B-A60C-4B89-B8D8-BFC6B98A8DF7}"/>
          </ac:spMkLst>
        </pc:spChg>
        <pc:spChg chg="mod">
          <ac:chgData name="#TONG MIN, GRACE#" userId="1fc15da9-354d-4451-bc46-935d687e1c4d" providerId="ADAL" clId="{0643184D-064B-4DFE-89FC-00B57174FEBA}" dt="2022-04-24T14:05:14.483" v="4980"/>
          <ac:spMkLst>
            <pc:docMk/>
            <pc:sldMk cId="3117088622" sldId="378"/>
            <ac:spMk id="3" creationId="{077FC7E9-0F10-4541-A091-B8EF199EF67D}"/>
          </ac:spMkLst>
        </pc:spChg>
        <pc:spChg chg="mod">
          <ac:chgData name="#TONG MIN, GRACE#" userId="1fc15da9-354d-4451-bc46-935d687e1c4d" providerId="ADAL" clId="{0643184D-064B-4DFE-89FC-00B57174FEBA}" dt="2022-04-24T14:11:49.122" v="5048" actId="165"/>
          <ac:spMkLst>
            <pc:docMk/>
            <pc:sldMk cId="3117088622" sldId="378"/>
            <ac:spMk id="7" creationId="{DF1E77B4-D0A2-47AD-BF39-715A15049184}"/>
          </ac:spMkLst>
        </pc:spChg>
        <pc:spChg chg="mod">
          <ac:chgData name="#TONG MIN, GRACE#" userId="1fc15da9-354d-4451-bc46-935d687e1c4d" providerId="ADAL" clId="{0643184D-064B-4DFE-89FC-00B57174FEBA}" dt="2022-04-24T14:11:49.122" v="5048" actId="165"/>
          <ac:spMkLst>
            <pc:docMk/>
            <pc:sldMk cId="3117088622" sldId="378"/>
            <ac:spMk id="8" creationId="{9B556539-482F-4269-A20C-F4C0C2E6679E}"/>
          </ac:spMkLst>
        </pc:spChg>
        <pc:spChg chg="mod">
          <ac:chgData name="#TONG MIN, GRACE#" userId="1fc15da9-354d-4451-bc46-935d687e1c4d" providerId="ADAL" clId="{0643184D-064B-4DFE-89FC-00B57174FEBA}" dt="2022-04-24T14:11:49.122" v="5048" actId="165"/>
          <ac:spMkLst>
            <pc:docMk/>
            <pc:sldMk cId="3117088622" sldId="378"/>
            <ac:spMk id="10" creationId="{1117D7A7-A72D-454D-BBB1-8FBABF807664}"/>
          </ac:spMkLst>
        </pc:spChg>
        <pc:spChg chg="mod">
          <ac:chgData name="#TONG MIN, GRACE#" userId="1fc15da9-354d-4451-bc46-935d687e1c4d" providerId="ADAL" clId="{0643184D-064B-4DFE-89FC-00B57174FEBA}" dt="2022-04-24T14:11:31.267" v="5044" actId="1076"/>
          <ac:spMkLst>
            <pc:docMk/>
            <pc:sldMk cId="3117088622" sldId="378"/>
            <ac:spMk id="11" creationId="{D3AA3483-834F-4673-9809-937B80F19DB0}"/>
          </ac:spMkLst>
        </pc:spChg>
        <pc:spChg chg="mod">
          <ac:chgData name="#TONG MIN, GRACE#" userId="1fc15da9-354d-4451-bc46-935d687e1c4d" providerId="ADAL" clId="{0643184D-064B-4DFE-89FC-00B57174FEBA}" dt="2022-04-24T14:11:49.122" v="5048" actId="165"/>
          <ac:spMkLst>
            <pc:docMk/>
            <pc:sldMk cId="3117088622" sldId="378"/>
            <ac:spMk id="12" creationId="{9997D03A-D55A-4E68-BDE2-877C83E08BD6}"/>
          </ac:spMkLst>
        </pc:spChg>
        <pc:spChg chg="mod">
          <ac:chgData name="#TONG MIN, GRACE#" userId="1fc15da9-354d-4451-bc46-935d687e1c4d" providerId="ADAL" clId="{0643184D-064B-4DFE-89FC-00B57174FEBA}" dt="2022-04-24T14:11:49.122" v="5048" actId="165"/>
          <ac:spMkLst>
            <pc:docMk/>
            <pc:sldMk cId="3117088622" sldId="378"/>
            <ac:spMk id="14" creationId="{66201536-5782-45B0-BB4E-5AAF88CB11F8}"/>
          </ac:spMkLst>
        </pc:spChg>
        <pc:spChg chg="mod">
          <ac:chgData name="#TONG MIN, GRACE#" userId="1fc15da9-354d-4451-bc46-935d687e1c4d" providerId="ADAL" clId="{0643184D-064B-4DFE-89FC-00B57174FEBA}" dt="2022-04-24T14:11:49.122" v="5048" actId="165"/>
          <ac:spMkLst>
            <pc:docMk/>
            <pc:sldMk cId="3117088622" sldId="378"/>
            <ac:spMk id="15" creationId="{ECFF17B3-7717-461C-AAE9-FDD9A4616BD7}"/>
          </ac:spMkLst>
        </pc:spChg>
        <pc:spChg chg="add mod">
          <ac:chgData name="#TONG MIN, GRACE#" userId="1fc15da9-354d-4451-bc46-935d687e1c4d" providerId="ADAL" clId="{0643184D-064B-4DFE-89FC-00B57174FEBA}" dt="2022-04-24T14:12:52.927" v="5059" actId="1037"/>
          <ac:spMkLst>
            <pc:docMk/>
            <pc:sldMk cId="3117088622" sldId="378"/>
            <ac:spMk id="16" creationId="{A0A3F3BA-778A-4CCB-AC52-1080FC62ECA8}"/>
          </ac:spMkLst>
        </pc:spChg>
        <pc:spChg chg="add mod">
          <ac:chgData name="#TONG MIN, GRACE#" userId="1fc15da9-354d-4451-bc46-935d687e1c4d" providerId="ADAL" clId="{0643184D-064B-4DFE-89FC-00B57174FEBA}" dt="2022-04-24T14:13:51.566" v="5083" actId="20577"/>
          <ac:spMkLst>
            <pc:docMk/>
            <pc:sldMk cId="3117088622" sldId="378"/>
            <ac:spMk id="17" creationId="{FEC9B3DE-D644-4044-A821-A41FA1EA796B}"/>
          </ac:spMkLst>
        </pc:spChg>
        <pc:spChg chg="add del mod">
          <ac:chgData name="#TONG MIN, GRACE#" userId="1fc15da9-354d-4451-bc46-935d687e1c4d" providerId="ADAL" clId="{0643184D-064B-4DFE-89FC-00B57174FEBA}" dt="2022-04-24T14:18:13.171" v="5298" actId="478"/>
          <ac:spMkLst>
            <pc:docMk/>
            <pc:sldMk cId="3117088622" sldId="378"/>
            <ac:spMk id="18" creationId="{195CE779-B2CC-457B-A24F-748809459E83}"/>
          </ac:spMkLst>
        </pc:spChg>
        <pc:spChg chg="add del mod">
          <ac:chgData name="#TONG MIN, GRACE#" userId="1fc15da9-354d-4451-bc46-935d687e1c4d" providerId="ADAL" clId="{0643184D-064B-4DFE-89FC-00B57174FEBA}" dt="2022-04-24T14:18:13.171" v="5298" actId="478"/>
          <ac:spMkLst>
            <pc:docMk/>
            <pc:sldMk cId="3117088622" sldId="378"/>
            <ac:spMk id="19" creationId="{2EADC414-5A4B-499E-A251-77B16F3B6F68}"/>
          </ac:spMkLst>
        </pc:spChg>
        <pc:spChg chg="add del mod">
          <ac:chgData name="#TONG MIN, GRACE#" userId="1fc15da9-354d-4451-bc46-935d687e1c4d" providerId="ADAL" clId="{0643184D-064B-4DFE-89FC-00B57174FEBA}" dt="2022-04-24T14:18:13.171" v="5298" actId="478"/>
          <ac:spMkLst>
            <pc:docMk/>
            <pc:sldMk cId="3117088622" sldId="378"/>
            <ac:spMk id="20" creationId="{837C6CEA-DB96-4DCB-A92E-6E4417D73BEE}"/>
          </ac:spMkLst>
        </pc:spChg>
        <pc:spChg chg="add del mod">
          <ac:chgData name="#TONG MIN, GRACE#" userId="1fc15da9-354d-4451-bc46-935d687e1c4d" providerId="ADAL" clId="{0643184D-064B-4DFE-89FC-00B57174FEBA}" dt="2022-04-24T14:18:13.171" v="5298" actId="478"/>
          <ac:spMkLst>
            <pc:docMk/>
            <pc:sldMk cId="3117088622" sldId="378"/>
            <ac:spMk id="21" creationId="{E3A66AF1-D8F0-4B5B-BEBC-EF8E9BA55D0C}"/>
          </ac:spMkLst>
        </pc:spChg>
        <pc:spChg chg="add mod">
          <ac:chgData name="#TONG MIN, GRACE#" userId="1fc15da9-354d-4451-bc46-935d687e1c4d" providerId="ADAL" clId="{0643184D-064B-4DFE-89FC-00B57174FEBA}" dt="2022-04-24T14:17:59.541" v="5295" actId="20577"/>
          <ac:spMkLst>
            <pc:docMk/>
            <pc:sldMk cId="3117088622" sldId="378"/>
            <ac:spMk id="22" creationId="{163B958D-4A72-4805-9923-C2DA26F31A29}"/>
          </ac:spMkLst>
        </pc:spChg>
        <pc:spChg chg="add del mod">
          <ac:chgData name="#TONG MIN, GRACE#" userId="1fc15da9-354d-4451-bc46-935d687e1c4d" providerId="ADAL" clId="{0643184D-064B-4DFE-89FC-00B57174FEBA}" dt="2022-04-24T14:18:13.171" v="5298" actId="478"/>
          <ac:spMkLst>
            <pc:docMk/>
            <pc:sldMk cId="3117088622" sldId="378"/>
            <ac:spMk id="23" creationId="{691C3A55-F172-4B31-BFBD-853EF29776E2}"/>
          </ac:spMkLst>
        </pc:spChg>
        <pc:spChg chg="add del mod">
          <ac:chgData name="#TONG MIN, GRACE#" userId="1fc15da9-354d-4451-bc46-935d687e1c4d" providerId="ADAL" clId="{0643184D-064B-4DFE-89FC-00B57174FEBA}" dt="2022-04-24T14:18:13.171" v="5298" actId="478"/>
          <ac:spMkLst>
            <pc:docMk/>
            <pc:sldMk cId="3117088622" sldId="378"/>
            <ac:spMk id="24" creationId="{F095E5E5-8E0B-46D6-9D38-E7FA091E6CE1}"/>
          </ac:spMkLst>
        </pc:spChg>
        <pc:spChg chg="add mod">
          <ac:chgData name="#TONG MIN, GRACE#" userId="1fc15da9-354d-4451-bc46-935d687e1c4d" providerId="ADAL" clId="{0643184D-064B-4DFE-89FC-00B57174FEBA}" dt="2022-04-24T14:19:34.525" v="5347" actId="1076"/>
          <ac:spMkLst>
            <pc:docMk/>
            <pc:sldMk cId="3117088622" sldId="378"/>
            <ac:spMk id="26" creationId="{D01A0079-8344-4246-A9D7-D158B040A08D}"/>
          </ac:spMkLst>
        </pc:spChg>
        <pc:grpChg chg="add del mod">
          <ac:chgData name="#TONG MIN, GRACE#" userId="1fc15da9-354d-4451-bc46-935d687e1c4d" providerId="ADAL" clId="{0643184D-064B-4DFE-89FC-00B57174FEBA}" dt="2022-04-24T14:11:49.122" v="5048" actId="165"/>
          <ac:grpSpMkLst>
            <pc:docMk/>
            <pc:sldMk cId="3117088622" sldId="378"/>
            <ac:grpSpMk id="5" creationId="{D586EF05-1C59-4EAC-8654-D0562E14310D}"/>
          </ac:grpSpMkLst>
        </pc:grpChg>
        <pc:grpChg chg="add mod topLvl">
          <ac:chgData name="#TONG MIN, GRACE#" userId="1fc15da9-354d-4451-bc46-935d687e1c4d" providerId="ADAL" clId="{0643184D-064B-4DFE-89FC-00B57174FEBA}" dt="2022-04-24T14:11:49.122" v="5048" actId="165"/>
          <ac:grpSpMkLst>
            <pc:docMk/>
            <pc:sldMk cId="3117088622" sldId="378"/>
            <ac:grpSpMk id="6" creationId="{4BFCDD1B-1E84-4418-9D52-7AB4764EE8D9}"/>
          </ac:grpSpMkLst>
        </pc:grpChg>
        <pc:grpChg chg="add del mod topLvl">
          <ac:chgData name="#TONG MIN, GRACE#" userId="1fc15da9-354d-4451-bc46-935d687e1c4d" providerId="ADAL" clId="{0643184D-064B-4DFE-89FC-00B57174FEBA}" dt="2022-04-24T14:18:13.171" v="5298" actId="478"/>
          <ac:grpSpMkLst>
            <pc:docMk/>
            <pc:sldMk cId="3117088622" sldId="378"/>
            <ac:grpSpMk id="9" creationId="{5A412DC2-F454-46EE-98BC-641779F64EBE}"/>
          </ac:grpSpMkLst>
        </pc:grpChg>
        <pc:grpChg chg="add del mod topLvl">
          <ac:chgData name="#TONG MIN, GRACE#" userId="1fc15da9-354d-4451-bc46-935d687e1c4d" providerId="ADAL" clId="{0643184D-064B-4DFE-89FC-00B57174FEBA}" dt="2022-04-24T14:18:13.171" v="5298" actId="478"/>
          <ac:grpSpMkLst>
            <pc:docMk/>
            <pc:sldMk cId="3117088622" sldId="378"/>
            <ac:grpSpMk id="13" creationId="{221A6AA8-AB69-40B6-B557-E1C82FECE997}"/>
          </ac:grpSpMkLst>
        </pc:grpChg>
        <pc:picChg chg="add del mod">
          <ac:chgData name="#TONG MIN, GRACE#" userId="1fc15da9-354d-4451-bc46-935d687e1c4d" providerId="ADAL" clId="{0643184D-064B-4DFE-89FC-00B57174FEBA}" dt="2022-04-24T14:21:24.923" v="5349" actId="478"/>
          <ac:picMkLst>
            <pc:docMk/>
            <pc:sldMk cId="3117088622" sldId="378"/>
            <ac:picMk id="44034" creationId="{52143635-B9EF-4246-B3B5-D2375D8A1489}"/>
          </ac:picMkLst>
        </pc:picChg>
        <pc:picChg chg="add del mod">
          <ac:chgData name="#TONG MIN, GRACE#" userId="1fc15da9-354d-4451-bc46-935d687e1c4d" providerId="ADAL" clId="{0643184D-064B-4DFE-89FC-00B57174FEBA}" dt="2022-04-24T14:21:44.698" v="5355" actId="478"/>
          <ac:picMkLst>
            <pc:docMk/>
            <pc:sldMk cId="3117088622" sldId="378"/>
            <ac:picMk id="44036" creationId="{BB2DE25B-0C60-42C0-923F-7F5134FE1662}"/>
          </ac:picMkLst>
        </pc:picChg>
        <pc:picChg chg="add mod">
          <ac:chgData name="#TONG MIN, GRACE#" userId="1fc15da9-354d-4451-bc46-935d687e1c4d" providerId="ADAL" clId="{0643184D-064B-4DFE-89FC-00B57174FEBA}" dt="2022-04-24T14:21:50.542" v="5358" actId="1076"/>
          <ac:picMkLst>
            <pc:docMk/>
            <pc:sldMk cId="3117088622" sldId="378"/>
            <ac:picMk id="44038" creationId="{83D6D54F-BDF0-4296-8FFD-AEFF45AE14A3}"/>
          </ac:picMkLst>
        </pc:picChg>
      </pc:sldChg>
      <pc:sldChg chg="addSp modSp add modNotesTx">
        <pc:chgData name="#TONG MIN, GRACE#" userId="1fc15da9-354d-4451-bc46-935d687e1c4d" providerId="ADAL" clId="{0643184D-064B-4DFE-89FC-00B57174FEBA}" dt="2022-04-24T15:07:46.654" v="7767" actId="113"/>
        <pc:sldMkLst>
          <pc:docMk/>
          <pc:sldMk cId="1022712851" sldId="379"/>
        </pc:sldMkLst>
        <pc:spChg chg="add mod">
          <ac:chgData name="#TONG MIN, GRACE#" userId="1fc15da9-354d-4451-bc46-935d687e1c4d" providerId="ADAL" clId="{0643184D-064B-4DFE-89FC-00B57174FEBA}" dt="2022-04-24T14:07:43.791" v="5030"/>
          <ac:spMkLst>
            <pc:docMk/>
            <pc:sldMk cId="1022712851" sldId="379"/>
            <ac:spMk id="27" creationId="{D595C4B6-758B-44FF-98B4-7C9E53B22664}"/>
          </ac:spMkLst>
        </pc:spChg>
        <pc:spChg chg="add mod">
          <ac:chgData name="#TONG MIN, GRACE#" userId="1fc15da9-354d-4451-bc46-935d687e1c4d" providerId="ADAL" clId="{0643184D-064B-4DFE-89FC-00B57174FEBA}" dt="2022-04-24T14:07:43.791" v="5030"/>
          <ac:spMkLst>
            <pc:docMk/>
            <pc:sldMk cId="1022712851" sldId="379"/>
            <ac:spMk id="29" creationId="{6A077125-CE42-4DD3-BDC2-6864CCE0FD95}"/>
          </ac:spMkLst>
        </pc:spChg>
      </pc:sldChg>
      <pc:sldChg chg="add del ord">
        <pc:chgData name="#TONG MIN, GRACE#" userId="1fc15da9-354d-4451-bc46-935d687e1c4d" providerId="ADAL" clId="{0643184D-064B-4DFE-89FC-00B57174FEBA}" dt="2022-04-24T14:42:34.022" v="5976" actId="47"/>
        <pc:sldMkLst>
          <pc:docMk/>
          <pc:sldMk cId="1628704364" sldId="380"/>
        </pc:sldMkLst>
      </pc:sldChg>
      <pc:sldChg chg="add del">
        <pc:chgData name="#TONG MIN, GRACE#" userId="1fc15da9-354d-4451-bc46-935d687e1c4d" providerId="ADAL" clId="{0643184D-064B-4DFE-89FC-00B57174FEBA}" dt="2022-04-24T14:18:14.380" v="5300"/>
        <pc:sldMkLst>
          <pc:docMk/>
          <pc:sldMk cId="1597103304" sldId="381"/>
        </pc:sldMkLst>
      </pc:sldChg>
      <pc:sldChg chg="addSp delSp modSp add mod modNotesTx">
        <pc:chgData name="#TONG MIN, GRACE#" userId="1fc15da9-354d-4451-bc46-935d687e1c4d" providerId="ADAL" clId="{0643184D-064B-4DFE-89FC-00B57174FEBA}" dt="2022-04-24T15:10:25.715" v="8013" actId="20577"/>
        <pc:sldMkLst>
          <pc:docMk/>
          <pc:sldMk cId="2168565014" sldId="381"/>
        </pc:sldMkLst>
        <pc:spChg chg="add del mod ord">
          <ac:chgData name="#TONG MIN, GRACE#" userId="1fc15da9-354d-4451-bc46-935d687e1c4d" providerId="ADAL" clId="{0643184D-064B-4DFE-89FC-00B57174FEBA}" dt="2022-04-24T14:26:41.523" v="5492" actId="478"/>
          <ac:spMkLst>
            <pc:docMk/>
            <pc:sldMk cId="2168565014" sldId="381"/>
            <ac:spMk id="5" creationId="{5CEB6358-E438-4272-83E8-D23759C8DDB3}"/>
          </ac:spMkLst>
        </pc:spChg>
        <pc:spChg chg="add del mod">
          <ac:chgData name="#TONG MIN, GRACE#" userId="1fc15da9-354d-4451-bc46-935d687e1c4d" providerId="ADAL" clId="{0643184D-064B-4DFE-89FC-00B57174FEBA}" dt="2022-04-24T14:46:02.974" v="5991" actId="478"/>
          <ac:spMkLst>
            <pc:docMk/>
            <pc:sldMk cId="2168565014" sldId="381"/>
            <ac:spMk id="15" creationId="{7A07A9F0-AF7E-4BCA-B4CC-C8DDEACF16B0}"/>
          </ac:spMkLst>
        </pc:spChg>
        <pc:spChg chg="del">
          <ac:chgData name="#TONG MIN, GRACE#" userId="1fc15da9-354d-4451-bc46-935d687e1c4d" providerId="ADAL" clId="{0643184D-064B-4DFE-89FC-00B57174FEBA}" dt="2022-04-24T14:46:02.974" v="5991" actId="478"/>
          <ac:spMkLst>
            <pc:docMk/>
            <pc:sldMk cId="2168565014" sldId="381"/>
            <ac:spMk id="16" creationId="{A0A3F3BA-778A-4CCB-AC52-1080FC62ECA8}"/>
          </ac:spMkLst>
        </pc:spChg>
        <pc:spChg chg="del mod">
          <ac:chgData name="#TONG MIN, GRACE#" userId="1fc15da9-354d-4451-bc46-935d687e1c4d" providerId="ADAL" clId="{0643184D-064B-4DFE-89FC-00B57174FEBA}" dt="2022-04-24T14:46:02.974" v="5991" actId="478"/>
          <ac:spMkLst>
            <pc:docMk/>
            <pc:sldMk cId="2168565014" sldId="381"/>
            <ac:spMk id="17" creationId="{FEC9B3DE-D644-4044-A821-A41FA1EA796B}"/>
          </ac:spMkLst>
        </pc:spChg>
        <pc:spChg chg="del">
          <ac:chgData name="#TONG MIN, GRACE#" userId="1fc15da9-354d-4451-bc46-935d687e1c4d" providerId="ADAL" clId="{0643184D-064B-4DFE-89FC-00B57174FEBA}" dt="2022-04-24T14:46:02.974" v="5991" actId="478"/>
          <ac:spMkLst>
            <pc:docMk/>
            <pc:sldMk cId="2168565014" sldId="381"/>
            <ac:spMk id="22" creationId="{163B958D-4A72-4805-9923-C2DA26F31A29}"/>
          </ac:spMkLst>
        </pc:spChg>
        <pc:spChg chg="del mod">
          <ac:chgData name="#TONG MIN, GRACE#" userId="1fc15da9-354d-4451-bc46-935d687e1c4d" providerId="ADAL" clId="{0643184D-064B-4DFE-89FC-00B57174FEBA}" dt="2022-04-24T14:46:02.974" v="5991" actId="478"/>
          <ac:spMkLst>
            <pc:docMk/>
            <pc:sldMk cId="2168565014" sldId="381"/>
            <ac:spMk id="26" creationId="{D01A0079-8344-4246-A9D7-D158B040A08D}"/>
          </ac:spMkLst>
        </pc:spChg>
        <pc:grpChg chg="del">
          <ac:chgData name="#TONG MIN, GRACE#" userId="1fc15da9-354d-4451-bc46-935d687e1c4d" providerId="ADAL" clId="{0643184D-064B-4DFE-89FC-00B57174FEBA}" dt="2022-04-24T14:46:02.974" v="5991" actId="478"/>
          <ac:grpSpMkLst>
            <pc:docMk/>
            <pc:sldMk cId="2168565014" sldId="381"/>
            <ac:grpSpMk id="6" creationId="{4BFCDD1B-1E84-4418-9D52-7AB4764EE8D9}"/>
          </ac:grpSpMkLst>
        </pc:grpChg>
        <pc:picChg chg="add del mod">
          <ac:chgData name="#TONG MIN, GRACE#" userId="1fc15da9-354d-4451-bc46-935d687e1c4d" providerId="ADAL" clId="{0643184D-064B-4DFE-89FC-00B57174FEBA}" dt="2022-04-24T14:46:02.974" v="5991" actId="478"/>
          <ac:picMkLst>
            <pc:docMk/>
            <pc:sldMk cId="2168565014" sldId="381"/>
            <ac:picMk id="14" creationId="{041E59C0-4652-4167-B8A0-4A726F5014D0}"/>
          </ac:picMkLst>
        </pc:picChg>
        <pc:picChg chg="del mod">
          <ac:chgData name="#TONG MIN, GRACE#" userId="1fc15da9-354d-4451-bc46-935d687e1c4d" providerId="ADAL" clId="{0643184D-064B-4DFE-89FC-00B57174FEBA}" dt="2022-04-24T14:46:02.974" v="5991" actId="478"/>
          <ac:picMkLst>
            <pc:docMk/>
            <pc:sldMk cId="2168565014" sldId="381"/>
            <ac:picMk id="44034" creationId="{52143635-B9EF-4246-B3B5-D2375D8A1489}"/>
          </ac:picMkLst>
        </pc:picChg>
      </pc:sldChg>
      <pc:sldChg chg="addSp delSp modSp add mod modNotesTx">
        <pc:chgData name="#TONG MIN, GRACE#" userId="1fc15da9-354d-4451-bc46-935d687e1c4d" providerId="ADAL" clId="{0643184D-064B-4DFE-89FC-00B57174FEBA}" dt="2022-04-24T15:13:13.481" v="8481" actId="20577"/>
        <pc:sldMkLst>
          <pc:docMk/>
          <pc:sldMk cId="3118550023" sldId="382"/>
        </pc:sldMkLst>
        <pc:spChg chg="del">
          <ac:chgData name="#TONG MIN, GRACE#" userId="1fc15da9-354d-4451-bc46-935d687e1c4d" providerId="ADAL" clId="{0643184D-064B-4DFE-89FC-00B57174FEBA}" dt="2022-04-24T14:27:03.004" v="5509" actId="478"/>
          <ac:spMkLst>
            <pc:docMk/>
            <pc:sldMk cId="3118550023" sldId="382"/>
            <ac:spMk id="15" creationId="{7A07A9F0-AF7E-4BCA-B4CC-C8DDEACF16B0}"/>
          </ac:spMkLst>
        </pc:spChg>
        <pc:spChg chg="mod">
          <ac:chgData name="#TONG MIN, GRACE#" userId="1fc15da9-354d-4451-bc46-935d687e1c4d" providerId="ADAL" clId="{0643184D-064B-4DFE-89FC-00B57174FEBA}" dt="2022-04-24T14:26:54.360" v="5496" actId="20577"/>
          <ac:spMkLst>
            <pc:docMk/>
            <pc:sldMk cId="3118550023" sldId="382"/>
            <ac:spMk id="16" creationId="{A0A3F3BA-778A-4CCB-AC52-1080FC62ECA8}"/>
          </ac:spMkLst>
        </pc:spChg>
        <pc:spChg chg="mod">
          <ac:chgData name="#TONG MIN, GRACE#" userId="1fc15da9-354d-4451-bc46-935d687e1c4d" providerId="ADAL" clId="{0643184D-064B-4DFE-89FC-00B57174FEBA}" dt="2022-04-24T14:30:52.695" v="5674" actId="255"/>
          <ac:spMkLst>
            <pc:docMk/>
            <pc:sldMk cId="3118550023" sldId="382"/>
            <ac:spMk id="17" creationId="{FEC9B3DE-D644-4044-A821-A41FA1EA796B}"/>
          </ac:spMkLst>
        </pc:spChg>
        <pc:spChg chg="add del mod">
          <ac:chgData name="#TONG MIN, GRACE#" userId="1fc15da9-354d-4451-bc46-935d687e1c4d" providerId="ADAL" clId="{0643184D-064B-4DFE-89FC-00B57174FEBA}" dt="2022-04-24T14:31:12.548" v="5678" actId="478"/>
          <ac:spMkLst>
            <pc:docMk/>
            <pc:sldMk cId="3118550023" sldId="382"/>
            <ac:spMk id="18" creationId="{9D379A14-C014-4F62-9AB1-5336FE251130}"/>
          </ac:spMkLst>
        </pc:spChg>
        <pc:spChg chg="mod">
          <ac:chgData name="#TONG MIN, GRACE#" userId="1fc15da9-354d-4451-bc46-935d687e1c4d" providerId="ADAL" clId="{0643184D-064B-4DFE-89FC-00B57174FEBA}" dt="2022-04-24T14:28:45.285" v="5616" actId="20577"/>
          <ac:spMkLst>
            <pc:docMk/>
            <pc:sldMk cId="3118550023" sldId="382"/>
            <ac:spMk id="22" creationId="{163B958D-4A72-4805-9923-C2DA26F31A29}"/>
          </ac:spMkLst>
        </pc:spChg>
        <pc:spChg chg="del">
          <ac:chgData name="#TONG MIN, GRACE#" userId="1fc15da9-354d-4451-bc46-935d687e1c4d" providerId="ADAL" clId="{0643184D-064B-4DFE-89FC-00B57174FEBA}" dt="2022-04-24T14:27:03.004" v="5509" actId="478"/>
          <ac:spMkLst>
            <pc:docMk/>
            <pc:sldMk cId="3118550023" sldId="382"/>
            <ac:spMk id="26" creationId="{D01A0079-8344-4246-A9D7-D158B040A08D}"/>
          </ac:spMkLst>
        </pc:spChg>
        <pc:picChg chg="del">
          <ac:chgData name="#TONG MIN, GRACE#" userId="1fc15da9-354d-4451-bc46-935d687e1c4d" providerId="ADAL" clId="{0643184D-064B-4DFE-89FC-00B57174FEBA}" dt="2022-04-24T14:27:03.004" v="5509" actId="478"/>
          <ac:picMkLst>
            <pc:docMk/>
            <pc:sldMk cId="3118550023" sldId="382"/>
            <ac:picMk id="14" creationId="{041E59C0-4652-4167-B8A0-4A726F5014D0}"/>
          </ac:picMkLst>
        </pc:picChg>
        <pc:picChg chg="del">
          <ac:chgData name="#TONG MIN, GRACE#" userId="1fc15da9-354d-4451-bc46-935d687e1c4d" providerId="ADAL" clId="{0643184D-064B-4DFE-89FC-00B57174FEBA}" dt="2022-04-24T14:27:03.004" v="5509" actId="478"/>
          <ac:picMkLst>
            <pc:docMk/>
            <pc:sldMk cId="3118550023" sldId="382"/>
            <ac:picMk id="44034" creationId="{52143635-B9EF-4246-B3B5-D2375D8A1489}"/>
          </ac:picMkLst>
        </pc:picChg>
        <pc:picChg chg="add del mod">
          <ac:chgData name="#TONG MIN, GRACE#" userId="1fc15da9-354d-4451-bc46-935d687e1c4d" providerId="ADAL" clId="{0643184D-064B-4DFE-89FC-00B57174FEBA}" dt="2022-04-24T14:32:55.304" v="5692" actId="478"/>
          <ac:picMkLst>
            <pc:docMk/>
            <pc:sldMk cId="3118550023" sldId="382"/>
            <ac:picMk id="47106" creationId="{AC3E3E7B-F93F-4D13-9C4B-0368ED18C99F}"/>
          </ac:picMkLst>
        </pc:picChg>
        <pc:picChg chg="add mod">
          <ac:chgData name="#TONG MIN, GRACE#" userId="1fc15da9-354d-4451-bc46-935d687e1c4d" providerId="ADAL" clId="{0643184D-064B-4DFE-89FC-00B57174FEBA}" dt="2022-04-24T14:34:03.630" v="5703" actId="1076"/>
          <ac:picMkLst>
            <pc:docMk/>
            <pc:sldMk cId="3118550023" sldId="382"/>
            <ac:picMk id="47108" creationId="{3CA886FF-4927-4E7D-8EED-AB956114EEED}"/>
          </ac:picMkLst>
        </pc:picChg>
        <pc:picChg chg="add mod">
          <ac:chgData name="#TONG MIN, GRACE#" userId="1fc15da9-354d-4451-bc46-935d687e1c4d" providerId="ADAL" clId="{0643184D-064B-4DFE-89FC-00B57174FEBA}" dt="2022-04-24T14:34:06.051" v="5704" actId="1076"/>
          <ac:picMkLst>
            <pc:docMk/>
            <pc:sldMk cId="3118550023" sldId="382"/>
            <ac:picMk id="47110" creationId="{63F21976-F00D-40C5-B5FA-4878EE51C143}"/>
          </ac:picMkLst>
        </pc:picChg>
      </pc:sldChg>
      <pc:sldChg chg="addSp delSp modSp add mod modNotesTx">
        <pc:chgData name="#TONG MIN, GRACE#" userId="1fc15da9-354d-4451-bc46-935d687e1c4d" providerId="ADAL" clId="{0643184D-064B-4DFE-89FC-00B57174FEBA}" dt="2022-04-24T15:14:07.522" v="8759" actId="20577"/>
        <pc:sldMkLst>
          <pc:docMk/>
          <pc:sldMk cId="2775884526" sldId="383"/>
        </pc:sldMkLst>
        <pc:spChg chg="mod">
          <ac:chgData name="#TONG MIN, GRACE#" userId="1fc15da9-354d-4451-bc46-935d687e1c4d" providerId="ADAL" clId="{0643184D-064B-4DFE-89FC-00B57174FEBA}" dt="2022-04-24T14:34:31.771" v="5707" actId="20577"/>
          <ac:spMkLst>
            <pc:docMk/>
            <pc:sldMk cId="2775884526" sldId="383"/>
            <ac:spMk id="16" creationId="{A0A3F3BA-778A-4CCB-AC52-1080FC62ECA8}"/>
          </ac:spMkLst>
        </pc:spChg>
        <pc:spChg chg="mod">
          <ac:chgData name="#TONG MIN, GRACE#" userId="1fc15da9-354d-4451-bc46-935d687e1c4d" providerId="ADAL" clId="{0643184D-064B-4DFE-89FC-00B57174FEBA}" dt="2022-04-24T14:34:43.156" v="5743" actId="14100"/>
          <ac:spMkLst>
            <pc:docMk/>
            <pc:sldMk cId="2775884526" sldId="383"/>
            <ac:spMk id="17" creationId="{FEC9B3DE-D644-4044-A821-A41FA1EA796B}"/>
          </ac:spMkLst>
        </pc:spChg>
        <pc:spChg chg="add mod">
          <ac:chgData name="#TONG MIN, GRACE#" userId="1fc15da9-354d-4451-bc46-935d687e1c4d" providerId="ADAL" clId="{0643184D-064B-4DFE-89FC-00B57174FEBA}" dt="2022-04-24T14:42:08.622" v="5975" actId="207"/>
          <ac:spMkLst>
            <pc:docMk/>
            <pc:sldMk cId="2775884526" sldId="383"/>
            <ac:spMk id="18" creationId="{CB4FC069-65DB-4844-83CB-E0BA108D5E13}"/>
          </ac:spMkLst>
        </pc:spChg>
        <pc:spChg chg="mod">
          <ac:chgData name="#TONG MIN, GRACE#" userId="1fc15da9-354d-4451-bc46-935d687e1c4d" providerId="ADAL" clId="{0643184D-064B-4DFE-89FC-00B57174FEBA}" dt="2022-04-24T14:36:16.539" v="5880" actId="404"/>
          <ac:spMkLst>
            <pc:docMk/>
            <pc:sldMk cId="2775884526" sldId="383"/>
            <ac:spMk id="22" creationId="{163B958D-4A72-4805-9923-C2DA26F31A29}"/>
          </ac:spMkLst>
        </pc:spChg>
        <pc:picChg chg="del">
          <ac:chgData name="#TONG MIN, GRACE#" userId="1fc15da9-354d-4451-bc46-935d687e1c4d" providerId="ADAL" clId="{0643184D-064B-4DFE-89FC-00B57174FEBA}" dt="2022-04-24T14:36:22.511" v="5881" actId="478"/>
          <ac:picMkLst>
            <pc:docMk/>
            <pc:sldMk cId="2775884526" sldId="383"/>
            <ac:picMk id="47108" creationId="{3CA886FF-4927-4E7D-8EED-AB956114EEED}"/>
          </ac:picMkLst>
        </pc:picChg>
        <pc:picChg chg="del">
          <ac:chgData name="#TONG MIN, GRACE#" userId="1fc15da9-354d-4451-bc46-935d687e1c4d" providerId="ADAL" clId="{0643184D-064B-4DFE-89FC-00B57174FEBA}" dt="2022-04-24T14:36:22.511" v="5881" actId="478"/>
          <ac:picMkLst>
            <pc:docMk/>
            <pc:sldMk cId="2775884526" sldId="383"/>
            <ac:picMk id="47110" creationId="{63F21976-F00D-40C5-B5FA-4878EE51C143}"/>
          </ac:picMkLst>
        </pc:picChg>
        <pc:picChg chg="add del mod">
          <ac:chgData name="#TONG MIN, GRACE#" userId="1fc15da9-354d-4451-bc46-935d687e1c4d" providerId="ADAL" clId="{0643184D-064B-4DFE-89FC-00B57174FEBA}" dt="2022-04-24T14:37:12.354" v="5888" actId="478"/>
          <ac:picMkLst>
            <pc:docMk/>
            <pc:sldMk cId="2775884526" sldId="383"/>
            <ac:picMk id="49154" creationId="{E2969EDB-2D45-4300-90E4-719FC8D4979F}"/>
          </ac:picMkLst>
        </pc:picChg>
        <pc:picChg chg="add mod">
          <ac:chgData name="#TONG MIN, GRACE#" userId="1fc15da9-354d-4451-bc46-935d687e1c4d" providerId="ADAL" clId="{0643184D-064B-4DFE-89FC-00B57174FEBA}" dt="2022-04-24T14:38:32.929" v="5901" actId="1076"/>
          <ac:picMkLst>
            <pc:docMk/>
            <pc:sldMk cId="2775884526" sldId="383"/>
            <ac:picMk id="49156" creationId="{8D4DEF9E-593A-444F-80D9-84AB7E0270D0}"/>
          </ac:picMkLst>
        </pc:picChg>
        <pc:picChg chg="add mod">
          <ac:chgData name="#TONG MIN, GRACE#" userId="1fc15da9-354d-4451-bc46-935d687e1c4d" providerId="ADAL" clId="{0643184D-064B-4DFE-89FC-00B57174FEBA}" dt="2022-04-24T14:38:32.929" v="5901" actId="1076"/>
          <ac:picMkLst>
            <pc:docMk/>
            <pc:sldMk cId="2775884526" sldId="383"/>
            <ac:picMk id="49158" creationId="{477FC70B-21D6-4697-B9FE-59688082EBD4}"/>
          </ac:picMkLst>
        </pc:picChg>
        <pc:picChg chg="add mod">
          <ac:chgData name="#TONG MIN, GRACE#" userId="1fc15da9-354d-4451-bc46-935d687e1c4d" providerId="ADAL" clId="{0643184D-064B-4DFE-89FC-00B57174FEBA}" dt="2022-04-24T14:41:15.801" v="5954" actId="1076"/>
          <ac:picMkLst>
            <pc:docMk/>
            <pc:sldMk cId="2775884526" sldId="383"/>
            <ac:picMk id="49160" creationId="{9000075D-9542-4D0E-83B5-327CA509A17C}"/>
          </ac:picMkLst>
        </pc:picChg>
      </pc:sldChg>
      <pc:sldChg chg="addSp delSp modSp add mod modNotesTx">
        <pc:chgData name="#TONG MIN, GRACE#" userId="1fc15da9-354d-4451-bc46-935d687e1c4d" providerId="ADAL" clId="{0643184D-064B-4DFE-89FC-00B57174FEBA}" dt="2022-04-24T15:14:16.594" v="8773" actId="20577"/>
        <pc:sldMkLst>
          <pc:docMk/>
          <pc:sldMk cId="3844120250" sldId="385"/>
        </pc:sldMkLst>
        <pc:spChg chg="mod">
          <ac:chgData name="#TONG MIN, GRACE#" userId="1fc15da9-354d-4451-bc46-935d687e1c4d" providerId="ADAL" clId="{0643184D-064B-4DFE-89FC-00B57174FEBA}" dt="2022-04-24T14:46:40.535" v="6060" actId="20577"/>
          <ac:spMkLst>
            <pc:docMk/>
            <pc:sldMk cId="3844120250" sldId="385"/>
            <ac:spMk id="2" creationId="{C1417B5B-A60C-4B89-B8D8-BFC6B98A8DF7}"/>
          </ac:spMkLst>
        </pc:spChg>
        <pc:spChg chg="mod">
          <ac:chgData name="#TONG MIN, GRACE#" userId="1fc15da9-354d-4451-bc46-935d687e1c4d" providerId="ADAL" clId="{0643184D-064B-4DFE-89FC-00B57174FEBA}" dt="2022-04-24T14:46:24.760" v="6034" actId="20577"/>
          <ac:spMkLst>
            <pc:docMk/>
            <pc:sldMk cId="3844120250" sldId="385"/>
            <ac:spMk id="3" creationId="{077FC7E9-0F10-4541-A091-B8EF199EF67D}"/>
          </ac:spMkLst>
        </pc:spChg>
        <pc:spChg chg="mod">
          <ac:chgData name="#TONG MIN, GRACE#" userId="1fc15da9-354d-4451-bc46-935d687e1c4d" providerId="ADAL" clId="{0643184D-064B-4DFE-89FC-00B57174FEBA}" dt="2022-04-24T14:50:41.072" v="6137" actId="1076"/>
          <ac:spMkLst>
            <pc:docMk/>
            <pc:sldMk cId="3844120250" sldId="385"/>
            <ac:spMk id="11" creationId="{D3AA3483-834F-4673-9809-937B80F19DB0}"/>
          </ac:spMkLst>
        </pc:spChg>
        <pc:spChg chg="del mod">
          <ac:chgData name="#TONG MIN, GRACE#" userId="1fc15da9-354d-4451-bc46-935d687e1c4d" providerId="ADAL" clId="{0643184D-064B-4DFE-89FC-00B57174FEBA}" dt="2022-04-24T14:46:48.307" v="6062" actId="478"/>
          <ac:spMkLst>
            <pc:docMk/>
            <pc:sldMk cId="3844120250" sldId="385"/>
            <ac:spMk id="17" creationId="{FEC9B3DE-D644-4044-A821-A41FA1EA796B}"/>
          </ac:spMkLst>
        </pc:spChg>
        <pc:spChg chg="del">
          <ac:chgData name="#TONG MIN, GRACE#" userId="1fc15da9-354d-4451-bc46-935d687e1c4d" providerId="ADAL" clId="{0643184D-064B-4DFE-89FC-00B57174FEBA}" dt="2022-04-24T14:45:30.886" v="5987" actId="478"/>
          <ac:spMkLst>
            <pc:docMk/>
            <pc:sldMk cId="3844120250" sldId="385"/>
            <ac:spMk id="18" creationId="{CB4FC069-65DB-4844-83CB-E0BA108D5E13}"/>
          </ac:spMkLst>
        </pc:spChg>
        <pc:spChg chg="add del">
          <ac:chgData name="#TONG MIN, GRACE#" userId="1fc15da9-354d-4451-bc46-935d687e1c4d" providerId="ADAL" clId="{0643184D-064B-4DFE-89FC-00B57174FEBA}" dt="2022-04-24T14:48:24.143" v="6073" actId="22"/>
          <ac:spMkLst>
            <pc:docMk/>
            <pc:sldMk cId="3844120250" sldId="385"/>
            <ac:spMk id="19" creationId="{489538FE-8549-4AFC-AFE9-40F83E734DBD}"/>
          </ac:spMkLst>
        </pc:spChg>
        <pc:spChg chg="mod">
          <ac:chgData name="#TONG MIN, GRACE#" userId="1fc15da9-354d-4451-bc46-935d687e1c4d" providerId="ADAL" clId="{0643184D-064B-4DFE-89FC-00B57174FEBA}" dt="2022-04-24T14:48:35.776" v="6074"/>
          <ac:spMkLst>
            <pc:docMk/>
            <pc:sldMk cId="3844120250" sldId="385"/>
            <ac:spMk id="21" creationId="{08B7E438-0A92-4622-A5F2-A0880D78F467}"/>
          </ac:spMkLst>
        </pc:spChg>
        <pc:spChg chg="del mod">
          <ac:chgData name="#TONG MIN, GRACE#" userId="1fc15da9-354d-4451-bc46-935d687e1c4d" providerId="ADAL" clId="{0643184D-064B-4DFE-89FC-00B57174FEBA}" dt="2022-04-24T14:45:27.992" v="5986" actId="478"/>
          <ac:spMkLst>
            <pc:docMk/>
            <pc:sldMk cId="3844120250" sldId="385"/>
            <ac:spMk id="22" creationId="{163B958D-4A72-4805-9923-C2DA26F31A29}"/>
          </ac:spMkLst>
        </pc:spChg>
        <pc:spChg chg="mod">
          <ac:chgData name="#TONG MIN, GRACE#" userId="1fc15da9-354d-4451-bc46-935d687e1c4d" providerId="ADAL" clId="{0643184D-064B-4DFE-89FC-00B57174FEBA}" dt="2022-04-24T14:48:35.776" v="6074"/>
          <ac:spMkLst>
            <pc:docMk/>
            <pc:sldMk cId="3844120250" sldId="385"/>
            <ac:spMk id="25" creationId="{10742254-C0A5-4455-B9DD-384551AD28ED}"/>
          </ac:spMkLst>
        </pc:spChg>
        <pc:spChg chg="add mod topLvl">
          <ac:chgData name="#TONG MIN, GRACE#" userId="1fc15da9-354d-4451-bc46-935d687e1c4d" providerId="ADAL" clId="{0643184D-064B-4DFE-89FC-00B57174FEBA}" dt="2022-04-24T14:50:51.906" v="6138" actId="1035"/>
          <ac:spMkLst>
            <pc:docMk/>
            <pc:sldMk cId="3844120250" sldId="385"/>
            <ac:spMk id="28" creationId="{DD7E7479-B9AD-4F26-8273-0162B58CC5A4}"/>
          </ac:spMkLst>
        </pc:spChg>
        <pc:spChg chg="add mod topLvl">
          <ac:chgData name="#TONG MIN, GRACE#" userId="1fc15da9-354d-4451-bc46-935d687e1c4d" providerId="ADAL" clId="{0643184D-064B-4DFE-89FC-00B57174FEBA}" dt="2022-04-24T14:50:51.906" v="6138" actId="1035"/>
          <ac:spMkLst>
            <pc:docMk/>
            <pc:sldMk cId="3844120250" sldId="385"/>
            <ac:spMk id="29" creationId="{69D8B276-8132-4AC5-ADCB-231B2835312F}"/>
          </ac:spMkLst>
        </pc:spChg>
        <pc:spChg chg="add mod topLvl">
          <ac:chgData name="#TONG MIN, GRACE#" userId="1fc15da9-354d-4451-bc46-935d687e1c4d" providerId="ADAL" clId="{0643184D-064B-4DFE-89FC-00B57174FEBA}" dt="2022-04-24T14:50:51.906" v="6138" actId="1035"/>
          <ac:spMkLst>
            <pc:docMk/>
            <pc:sldMk cId="3844120250" sldId="385"/>
            <ac:spMk id="31" creationId="{227B00A4-3019-462C-8BE8-EBEAAF84433E}"/>
          </ac:spMkLst>
        </pc:spChg>
        <pc:spChg chg="add del mod">
          <ac:chgData name="#TONG MIN, GRACE#" userId="1fc15da9-354d-4451-bc46-935d687e1c4d" providerId="ADAL" clId="{0643184D-064B-4DFE-89FC-00B57174FEBA}" dt="2022-04-24T14:55:21.871" v="6317" actId="478"/>
          <ac:spMkLst>
            <pc:docMk/>
            <pc:sldMk cId="3844120250" sldId="385"/>
            <ac:spMk id="32" creationId="{658B6596-46D7-4F90-A71E-EEEAD1A82529}"/>
          </ac:spMkLst>
        </pc:spChg>
        <pc:spChg chg="add mod">
          <ac:chgData name="#TONG MIN, GRACE#" userId="1fc15da9-354d-4451-bc46-935d687e1c4d" providerId="ADAL" clId="{0643184D-064B-4DFE-89FC-00B57174FEBA}" dt="2022-04-24T14:52:55.275" v="6219" actId="1035"/>
          <ac:spMkLst>
            <pc:docMk/>
            <pc:sldMk cId="3844120250" sldId="385"/>
            <ac:spMk id="33" creationId="{FBAA32B2-CEF2-4B95-8C43-2835F3BDF321}"/>
          </ac:spMkLst>
        </pc:spChg>
        <pc:spChg chg="add mod">
          <ac:chgData name="#TONG MIN, GRACE#" userId="1fc15da9-354d-4451-bc46-935d687e1c4d" providerId="ADAL" clId="{0643184D-064B-4DFE-89FC-00B57174FEBA}" dt="2022-04-24T14:52:59.219" v="6221" actId="1076"/>
          <ac:spMkLst>
            <pc:docMk/>
            <pc:sldMk cId="3844120250" sldId="385"/>
            <ac:spMk id="34" creationId="{8942BA21-FAFB-43F9-8036-8082BB005A3B}"/>
          </ac:spMkLst>
        </pc:spChg>
        <pc:spChg chg="add mod topLvl">
          <ac:chgData name="#TONG MIN, GRACE#" userId="1fc15da9-354d-4451-bc46-935d687e1c4d" providerId="ADAL" clId="{0643184D-064B-4DFE-89FC-00B57174FEBA}" dt="2022-04-24T14:55:06.473" v="6312" actId="165"/>
          <ac:spMkLst>
            <pc:docMk/>
            <pc:sldMk cId="3844120250" sldId="385"/>
            <ac:spMk id="35" creationId="{9ABAF301-CC0E-44B5-ADD1-8A878D1613F1}"/>
          </ac:spMkLst>
        </pc:spChg>
        <pc:spChg chg="add mod topLvl">
          <ac:chgData name="#TONG MIN, GRACE#" userId="1fc15da9-354d-4451-bc46-935d687e1c4d" providerId="ADAL" clId="{0643184D-064B-4DFE-89FC-00B57174FEBA}" dt="2022-04-24T14:55:06.473" v="6312" actId="165"/>
          <ac:spMkLst>
            <pc:docMk/>
            <pc:sldMk cId="3844120250" sldId="385"/>
            <ac:spMk id="36" creationId="{3A26E445-7672-4E76-9D2C-A70DE3EBA4B4}"/>
          </ac:spMkLst>
        </pc:spChg>
        <pc:spChg chg="add mod">
          <ac:chgData name="#TONG MIN, GRACE#" userId="1fc15da9-354d-4451-bc46-935d687e1c4d" providerId="ADAL" clId="{0643184D-064B-4DFE-89FC-00B57174FEBA}" dt="2022-04-24T14:53:40.822" v="6263" actId="255"/>
          <ac:spMkLst>
            <pc:docMk/>
            <pc:sldMk cId="3844120250" sldId="385"/>
            <ac:spMk id="37" creationId="{19BE2A4C-E3D0-4FCB-991B-E3692753DC9D}"/>
          </ac:spMkLst>
        </pc:spChg>
        <pc:spChg chg="add mod">
          <ac:chgData name="#TONG MIN, GRACE#" userId="1fc15da9-354d-4451-bc46-935d687e1c4d" providerId="ADAL" clId="{0643184D-064B-4DFE-89FC-00B57174FEBA}" dt="2022-04-24T14:54:51.087" v="6308" actId="20577"/>
          <ac:spMkLst>
            <pc:docMk/>
            <pc:sldMk cId="3844120250" sldId="385"/>
            <ac:spMk id="38" creationId="{A943B4A7-B256-4EB9-820F-26CD9FDF1BA6}"/>
          </ac:spMkLst>
        </pc:spChg>
        <pc:spChg chg="add mod topLvl">
          <ac:chgData name="#TONG MIN, GRACE#" userId="1fc15da9-354d-4451-bc46-935d687e1c4d" providerId="ADAL" clId="{0643184D-064B-4DFE-89FC-00B57174FEBA}" dt="2022-04-24T14:55:06.473" v="6312" actId="165"/>
          <ac:spMkLst>
            <pc:docMk/>
            <pc:sldMk cId="3844120250" sldId="385"/>
            <ac:spMk id="39" creationId="{447D4518-4927-4A5A-B1CD-4E8D9DCE5301}"/>
          </ac:spMkLst>
        </pc:spChg>
        <pc:spChg chg="add mod topLvl">
          <ac:chgData name="#TONG MIN, GRACE#" userId="1fc15da9-354d-4451-bc46-935d687e1c4d" providerId="ADAL" clId="{0643184D-064B-4DFE-89FC-00B57174FEBA}" dt="2022-04-24T14:55:06.473" v="6312" actId="165"/>
          <ac:spMkLst>
            <pc:docMk/>
            <pc:sldMk cId="3844120250" sldId="385"/>
            <ac:spMk id="40" creationId="{D556AA2E-6DC6-4E7D-906B-6C5C7C308304}"/>
          </ac:spMkLst>
        </pc:spChg>
        <pc:spChg chg="add mod">
          <ac:chgData name="#TONG MIN, GRACE#" userId="1fc15da9-354d-4451-bc46-935d687e1c4d" providerId="ADAL" clId="{0643184D-064B-4DFE-89FC-00B57174FEBA}" dt="2022-04-24T15:02:02.806" v="7313" actId="20577"/>
          <ac:spMkLst>
            <pc:docMk/>
            <pc:sldMk cId="3844120250" sldId="385"/>
            <ac:spMk id="41" creationId="{FD4C90A6-1E0C-4841-8BBB-D249677AF5A4}"/>
          </ac:spMkLst>
        </pc:spChg>
        <pc:spChg chg="add del mod">
          <ac:chgData name="#TONG MIN, GRACE#" userId="1fc15da9-354d-4451-bc46-935d687e1c4d" providerId="ADAL" clId="{0643184D-064B-4DFE-89FC-00B57174FEBA}" dt="2022-04-24T14:55:18.271" v="6316" actId="478"/>
          <ac:spMkLst>
            <pc:docMk/>
            <pc:sldMk cId="3844120250" sldId="385"/>
            <ac:spMk id="42" creationId="{ABEF0512-943A-40C7-8D13-DDD925E834B5}"/>
          </ac:spMkLst>
        </pc:spChg>
        <pc:grpChg chg="del">
          <ac:chgData name="#TONG MIN, GRACE#" userId="1fc15da9-354d-4451-bc46-935d687e1c4d" providerId="ADAL" clId="{0643184D-064B-4DFE-89FC-00B57174FEBA}" dt="2022-04-24T14:45:23.979" v="5984" actId="478"/>
          <ac:grpSpMkLst>
            <pc:docMk/>
            <pc:sldMk cId="3844120250" sldId="385"/>
            <ac:grpSpMk id="6" creationId="{4BFCDD1B-1E84-4418-9D52-7AB4764EE8D9}"/>
          </ac:grpSpMkLst>
        </pc:grpChg>
        <pc:grpChg chg="add del mod">
          <ac:chgData name="#TONG MIN, GRACE#" userId="1fc15da9-354d-4451-bc46-935d687e1c4d" providerId="ADAL" clId="{0643184D-064B-4DFE-89FC-00B57174FEBA}" dt="2022-04-24T14:50:27.571" v="6135" actId="165"/>
          <ac:grpSpMkLst>
            <pc:docMk/>
            <pc:sldMk cId="3844120250" sldId="385"/>
            <ac:grpSpMk id="10" creationId="{832F84A5-A69F-42A2-933C-1B10D0F92681}"/>
          </ac:grpSpMkLst>
        </pc:grpChg>
        <pc:grpChg chg="add del mod">
          <ac:chgData name="#TONG MIN, GRACE#" userId="1fc15da9-354d-4451-bc46-935d687e1c4d" providerId="ADAL" clId="{0643184D-064B-4DFE-89FC-00B57174FEBA}" dt="2022-04-24T14:55:06.473" v="6312" actId="165"/>
          <ac:grpSpMkLst>
            <pc:docMk/>
            <pc:sldMk cId="3844120250" sldId="385"/>
            <ac:grpSpMk id="12" creationId="{385C747E-E87B-4A77-84EB-20052CFB7338}"/>
          </ac:grpSpMkLst>
        </pc:grpChg>
        <pc:grpChg chg="add del mod">
          <ac:chgData name="#TONG MIN, GRACE#" userId="1fc15da9-354d-4451-bc46-935d687e1c4d" providerId="ADAL" clId="{0643184D-064B-4DFE-89FC-00B57174FEBA}" dt="2022-04-24T14:48:52.765" v="6079" actId="478"/>
          <ac:grpSpMkLst>
            <pc:docMk/>
            <pc:sldMk cId="3844120250" sldId="385"/>
            <ac:grpSpMk id="20" creationId="{48D20567-AC1A-4038-A346-5D23C2F9E194}"/>
          </ac:grpSpMkLst>
        </pc:grpChg>
        <pc:grpChg chg="add del mod">
          <ac:chgData name="#TONG MIN, GRACE#" userId="1fc15da9-354d-4451-bc46-935d687e1c4d" providerId="ADAL" clId="{0643184D-064B-4DFE-89FC-00B57174FEBA}" dt="2022-04-24T14:48:52.765" v="6079" actId="478"/>
          <ac:grpSpMkLst>
            <pc:docMk/>
            <pc:sldMk cId="3844120250" sldId="385"/>
            <ac:grpSpMk id="24" creationId="{E7F42D4A-DF68-4694-A6A0-5084CCFFC1F9}"/>
          </ac:grpSpMkLst>
        </pc:grpChg>
        <pc:picChg chg="del">
          <ac:chgData name="#TONG MIN, GRACE#" userId="1fc15da9-354d-4451-bc46-935d687e1c4d" providerId="ADAL" clId="{0643184D-064B-4DFE-89FC-00B57174FEBA}" dt="2022-04-24T14:45:30.886" v="5987" actId="478"/>
          <ac:picMkLst>
            <pc:docMk/>
            <pc:sldMk cId="3844120250" sldId="385"/>
            <ac:picMk id="49156" creationId="{8D4DEF9E-593A-444F-80D9-84AB7E0270D0}"/>
          </ac:picMkLst>
        </pc:picChg>
        <pc:picChg chg="del">
          <ac:chgData name="#TONG MIN, GRACE#" userId="1fc15da9-354d-4451-bc46-935d687e1c4d" providerId="ADAL" clId="{0643184D-064B-4DFE-89FC-00B57174FEBA}" dt="2022-04-24T14:45:30.886" v="5987" actId="478"/>
          <ac:picMkLst>
            <pc:docMk/>
            <pc:sldMk cId="3844120250" sldId="385"/>
            <ac:picMk id="49158" creationId="{477FC70B-21D6-4697-B9FE-59688082EBD4}"/>
          </ac:picMkLst>
        </pc:picChg>
        <pc:picChg chg="del">
          <ac:chgData name="#TONG MIN, GRACE#" userId="1fc15da9-354d-4451-bc46-935d687e1c4d" providerId="ADAL" clId="{0643184D-064B-4DFE-89FC-00B57174FEBA}" dt="2022-04-24T14:45:30.886" v="5987" actId="478"/>
          <ac:picMkLst>
            <pc:docMk/>
            <pc:sldMk cId="3844120250" sldId="385"/>
            <ac:picMk id="49160" creationId="{9000075D-9542-4D0E-83B5-327CA509A17C}"/>
          </ac:picMkLst>
        </pc:picChg>
        <pc:cxnChg chg="mod">
          <ac:chgData name="#TONG MIN, GRACE#" userId="1fc15da9-354d-4451-bc46-935d687e1c4d" providerId="ADAL" clId="{0643184D-064B-4DFE-89FC-00B57174FEBA}" dt="2022-04-24T14:48:35.776" v="6074"/>
          <ac:cxnSpMkLst>
            <pc:docMk/>
            <pc:sldMk cId="3844120250" sldId="385"/>
            <ac:cxnSpMk id="23" creationId="{9402E329-1760-4596-89BA-C28D7F0731F6}"/>
          </ac:cxnSpMkLst>
        </pc:cxnChg>
        <pc:cxnChg chg="mod">
          <ac:chgData name="#TONG MIN, GRACE#" userId="1fc15da9-354d-4451-bc46-935d687e1c4d" providerId="ADAL" clId="{0643184D-064B-4DFE-89FC-00B57174FEBA}" dt="2022-04-24T14:48:35.776" v="6074"/>
          <ac:cxnSpMkLst>
            <pc:docMk/>
            <pc:sldMk cId="3844120250" sldId="385"/>
            <ac:cxnSpMk id="26" creationId="{59441492-5584-494E-9215-72E7A4763FDF}"/>
          </ac:cxnSpMkLst>
        </pc:cxnChg>
        <pc:cxnChg chg="add del mod topLvl">
          <ac:chgData name="#TONG MIN, GRACE#" userId="1fc15da9-354d-4451-bc46-935d687e1c4d" providerId="ADAL" clId="{0643184D-064B-4DFE-89FC-00B57174FEBA}" dt="2022-04-24T14:50:51.906" v="6138" actId="1035"/>
          <ac:cxnSpMkLst>
            <pc:docMk/>
            <pc:sldMk cId="3844120250" sldId="385"/>
            <ac:cxnSpMk id="27" creationId="{D8454B00-73AF-4E8F-A2D9-03AC2B3C80DE}"/>
          </ac:cxnSpMkLst>
        </pc:cxnChg>
        <pc:cxnChg chg="add mod topLvl">
          <ac:chgData name="#TONG MIN, GRACE#" userId="1fc15da9-354d-4451-bc46-935d687e1c4d" providerId="ADAL" clId="{0643184D-064B-4DFE-89FC-00B57174FEBA}" dt="2022-04-24T14:50:51.906" v="6138" actId="1035"/>
          <ac:cxnSpMkLst>
            <pc:docMk/>
            <pc:sldMk cId="3844120250" sldId="385"/>
            <ac:cxnSpMk id="30" creationId="{BD799554-0683-463A-853F-440C30D4BDE9}"/>
          </ac:cxnSpMkLst>
        </pc:cxnChg>
      </pc:sldChg>
      <pc:sldChg chg="add modNotesTx">
        <pc:chgData name="#TONG MIN, GRACE#" userId="1fc15da9-354d-4451-bc46-935d687e1c4d" providerId="ADAL" clId="{0643184D-064B-4DFE-89FC-00B57174FEBA}" dt="2022-04-24T15:12:32.485" v="8308" actId="20577"/>
        <pc:sldMkLst>
          <pc:docMk/>
          <pc:sldMk cId="539245421" sldId="386"/>
        </pc:sldMkLst>
      </pc:sldChg>
      <pc:sldChg chg="add modNotesTx">
        <pc:chgData name="#TONG MIN, GRACE#" userId="1fc15da9-354d-4451-bc46-935d687e1c4d" providerId="ADAL" clId="{0643184D-064B-4DFE-89FC-00B57174FEBA}" dt="2022-04-24T15:41:05.681" v="10882" actId="20577"/>
        <pc:sldMkLst>
          <pc:docMk/>
          <pc:sldMk cId="203939" sldId="392"/>
        </pc:sldMkLst>
      </pc:sldChg>
      <pc:sldMasterChg chg="modSldLayout">
        <pc:chgData name="#TONG MIN, GRACE#" userId="1fc15da9-354d-4451-bc46-935d687e1c4d" providerId="ADAL" clId="{0643184D-064B-4DFE-89FC-00B57174FEBA}" dt="2022-04-23T06:01:31.944" v="528" actId="14100"/>
        <pc:sldMasterMkLst>
          <pc:docMk/>
          <pc:sldMasterMk cId="2865906845" sldId="2147483648"/>
        </pc:sldMasterMkLst>
        <pc:sldLayoutChg chg="modSp mod">
          <pc:chgData name="#TONG MIN, GRACE#" userId="1fc15da9-354d-4451-bc46-935d687e1c4d" providerId="ADAL" clId="{0643184D-064B-4DFE-89FC-00B57174FEBA}" dt="2022-04-23T06:01:00.853" v="521" actId="14100"/>
          <pc:sldLayoutMkLst>
            <pc:docMk/>
            <pc:sldMasterMk cId="2865906845" sldId="2147483648"/>
            <pc:sldLayoutMk cId="329408100" sldId="2147483670"/>
          </pc:sldLayoutMkLst>
          <pc:spChg chg="mod">
            <ac:chgData name="#TONG MIN, GRACE#" userId="1fc15da9-354d-4451-bc46-935d687e1c4d" providerId="ADAL" clId="{0643184D-064B-4DFE-89FC-00B57174FEBA}" dt="2022-04-23T06:01:00.853" v="521" actId="14100"/>
            <ac:spMkLst>
              <pc:docMk/>
              <pc:sldMasterMk cId="2865906845" sldId="2147483648"/>
              <pc:sldLayoutMk cId="329408100" sldId="2147483670"/>
              <ac:spMk id="4" creationId="{FF0C4118-F4FA-408F-A820-08387D1A07C6}"/>
            </ac:spMkLst>
          </pc:spChg>
          <pc:spChg chg="mod">
            <ac:chgData name="#TONG MIN, GRACE#" userId="1fc15da9-354d-4451-bc46-935d687e1c4d" providerId="ADAL" clId="{0643184D-064B-4DFE-89FC-00B57174FEBA}" dt="2022-04-23T06:01:00.853" v="521" actId="14100"/>
            <ac:spMkLst>
              <pc:docMk/>
              <pc:sldMasterMk cId="2865906845" sldId="2147483648"/>
              <pc:sldLayoutMk cId="329408100" sldId="2147483670"/>
              <ac:spMk id="11" creationId="{9F926B35-1586-43B2-9AE3-C4A7FFC8B008}"/>
            </ac:spMkLst>
          </pc:spChg>
        </pc:sldLayoutChg>
        <pc:sldLayoutChg chg="modSp mod">
          <pc:chgData name="#TONG MIN, GRACE#" userId="1fc15da9-354d-4451-bc46-935d687e1c4d" providerId="ADAL" clId="{0643184D-064B-4DFE-89FC-00B57174FEBA}" dt="2022-04-23T06:01:31.944" v="528" actId="14100"/>
          <pc:sldLayoutMkLst>
            <pc:docMk/>
            <pc:sldMasterMk cId="2865906845" sldId="2147483648"/>
            <pc:sldLayoutMk cId="1141776042" sldId="2147483678"/>
          </pc:sldLayoutMkLst>
          <pc:spChg chg="mod">
            <ac:chgData name="#TONG MIN, GRACE#" userId="1fc15da9-354d-4451-bc46-935d687e1c4d" providerId="ADAL" clId="{0643184D-064B-4DFE-89FC-00B57174FEBA}" dt="2022-04-23T06:01:31.944" v="528" actId="14100"/>
            <ac:spMkLst>
              <pc:docMk/>
              <pc:sldMasterMk cId="2865906845" sldId="2147483648"/>
              <pc:sldLayoutMk cId="1141776042" sldId="2147483678"/>
              <ac:spMk id="4" creationId="{FF0C4118-F4FA-408F-A820-08387D1A07C6}"/>
            </ac:spMkLst>
          </pc:spChg>
          <pc:spChg chg="mod">
            <ac:chgData name="#TONG MIN, GRACE#" userId="1fc15da9-354d-4451-bc46-935d687e1c4d" providerId="ADAL" clId="{0643184D-064B-4DFE-89FC-00B57174FEBA}" dt="2022-04-23T06:01:31.944" v="528" actId="14100"/>
            <ac:spMkLst>
              <pc:docMk/>
              <pc:sldMasterMk cId="2865906845" sldId="2147483648"/>
              <pc:sldLayoutMk cId="1141776042" sldId="2147483678"/>
              <ac:spMk id="11" creationId="{9F926B35-1586-43B2-9AE3-C4A7FFC8B008}"/>
            </ac:spMkLst>
          </pc:spChg>
        </pc:sldLayoutChg>
        <pc:sldLayoutChg chg="modSp mod">
          <pc:chgData name="#TONG MIN, GRACE#" userId="1fc15da9-354d-4451-bc46-935d687e1c4d" providerId="ADAL" clId="{0643184D-064B-4DFE-89FC-00B57174FEBA}" dt="2022-04-23T06:00:55.618" v="520" actId="14100"/>
          <pc:sldLayoutMkLst>
            <pc:docMk/>
            <pc:sldMasterMk cId="2865906845" sldId="2147483648"/>
            <pc:sldLayoutMk cId="2590818171" sldId="2147483679"/>
          </pc:sldLayoutMkLst>
          <pc:spChg chg="mod">
            <ac:chgData name="#TONG MIN, GRACE#" userId="1fc15da9-354d-4451-bc46-935d687e1c4d" providerId="ADAL" clId="{0643184D-064B-4DFE-89FC-00B57174FEBA}" dt="2022-04-23T06:00:55.618" v="520" actId="14100"/>
            <ac:spMkLst>
              <pc:docMk/>
              <pc:sldMasterMk cId="2865906845" sldId="2147483648"/>
              <pc:sldLayoutMk cId="2590818171" sldId="2147483679"/>
              <ac:spMk id="4" creationId="{FF0C4118-F4FA-408F-A820-08387D1A07C6}"/>
            </ac:spMkLst>
          </pc:spChg>
          <pc:spChg chg="mod">
            <ac:chgData name="#TONG MIN, GRACE#" userId="1fc15da9-354d-4451-bc46-935d687e1c4d" providerId="ADAL" clId="{0643184D-064B-4DFE-89FC-00B57174FEBA}" dt="2022-04-23T06:00:55.618" v="520" actId="14100"/>
            <ac:spMkLst>
              <pc:docMk/>
              <pc:sldMasterMk cId="2865906845" sldId="2147483648"/>
              <pc:sldLayoutMk cId="2590818171" sldId="2147483679"/>
              <ac:spMk id="11" creationId="{9F926B35-1586-43B2-9AE3-C4A7FFC8B008}"/>
            </ac:spMkLst>
          </pc:spChg>
        </pc:sldLayoutChg>
        <pc:sldLayoutChg chg="modSp mod">
          <pc:chgData name="#TONG MIN, GRACE#" userId="1fc15da9-354d-4451-bc46-935d687e1c4d" providerId="ADAL" clId="{0643184D-064B-4DFE-89FC-00B57174FEBA}" dt="2022-04-23T06:01:07.489" v="522" actId="14100"/>
          <pc:sldLayoutMkLst>
            <pc:docMk/>
            <pc:sldMasterMk cId="2865906845" sldId="2147483648"/>
            <pc:sldLayoutMk cId="3740429505" sldId="2147483680"/>
          </pc:sldLayoutMkLst>
          <pc:spChg chg="mod">
            <ac:chgData name="#TONG MIN, GRACE#" userId="1fc15da9-354d-4451-bc46-935d687e1c4d" providerId="ADAL" clId="{0643184D-064B-4DFE-89FC-00B57174FEBA}" dt="2022-04-23T06:01:07.489" v="522" actId="14100"/>
            <ac:spMkLst>
              <pc:docMk/>
              <pc:sldMasterMk cId="2865906845" sldId="2147483648"/>
              <pc:sldLayoutMk cId="3740429505" sldId="2147483680"/>
              <ac:spMk id="4" creationId="{FF0C4118-F4FA-408F-A820-08387D1A07C6}"/>
            </ac:spMkLst>
          </pc:spChg>
          <pc:spChg chg="mod">
            <ac:chgData name="#TONG MIN, GRACE#" userId="1fc15da9-354d-4451-bc46-935d687e1c4d" providerId="ADAL" clId="{0643184D-064B-4DFE-89FC-00B57174FEBA}" dt="2022-04-23T06:01:07.489" v="522" actId="14100"/>
            <ac:spMkLst>
              <pc:docMk/>
              <pc:sldMasterMk cId="2865906845" sldId="2147483648"/>
              <pc:sldLayoutMk cId="3740429505" sldId="2147483680"/>
              <ac:spMk id="11" creationId="{9F926B35-1586-43B2-9AE3-C4A7FFC8B008}"/>
            </ac:spMkLst>
          </pc:spChg>
        </pc:sldLayoutChg>
        <pc:sldLayoutChg chg="modSp mod">
          <pc:chgData name="#TONG MIN, GRACE#" userId="1fc15da9-354d-4451-bc46-935d687e1c4d" providerId="ADAL" clId="{0643184D-064B-4DFE-89FC-00B57174FEBA}" dt="2022-04-23T06:01:16.321" v="525" actId="14100"/>
          <pc:sldLayoutMkLst>
            <pc:docMk/>
            <pc:sldMasterMk cId="2865906845" sldId="2147483648"/>
            <pc:sldLayoutMk cId="616198240" sldId="2147483681"/>
          </pc:sldLayoutMkLst>
          <pc:spChg chg="mod">
            <ac:chgData name="#TONG MIN, GRACE#" userId="1fc15da9-354d-4451-bc46-935d687e1c4d" providerId="ADAL" clId="{0643184D-064B-4DFE-89FC-00B57174FEBA}" dt="2022-04-23T06:01:16.321" v="525" actId="14100"/>
            <ac:spMkLst>
              <pc:docMk/>
              <pc:sldMasterMk cId="2865906845" sldId="2147483648"/>
              <pc:sldLayoutMk cId="616198240" sldId="2147483681"/>
              <ac:spMk id="4" creationId="{FF0C4118-F4FA-408F-A820-08387D1A07C6}"/>
            </ac:spMkLst>
          </pc:spChg>
          <pc:spChg chg="mod">
            <ac:chgData name="#TONG MIN, GRACE#" userId="1fc15da9-354d-4451-bc46-935d687e1c4d" providerId="ADAL" clId="{0643184D-064B-4DFE-89FC-00B57174FEBA}" dt="2022-04-23T06:01:16.321" v="525" actId="14100"/>
            <ac:spMkLst>
              <pc:docMk/>
              <pc:sldMasterMk cId="2865906845" sldId="2147483648"/>
              <pc:sldLayoutMk cId="616198240" sldId="2147483681"/>
              <ac:spMk id="11" creationId="{9F926B35-1586-43B2-9AE3-C4A7FFC8B008}"/>
            </ac:spMkLst>
          </pc:spChg>
        </pc:sldLayoutChg>
        <pc:sldLayoutChg chg="modSp mod">
          <pc:chgData name="#TONG MIN, GRACE#" userId="1fc15da9-354d-4451-bc46-935d687e1c4d" providerId="ADAL" clId="{0643184D-064B-4DFE-89FC-00B57174FEBA}" dt="2022-04-23T06:01:21.673" v="526" actId="14100"/>
          <pc:sldLayoutMkLst>
            <pc:docMk/>
            <pc:sldMasterMk cId="2865906845" sldId="2147483648"/>
            <pc:sldLayoutMk cId="1360609069" sldId="2147483682"/>
          </pc:sldLayoutMkLst>
          <pc:spChg chg="mod">
            <ac:chgData name="#TONG MIN, GRACE#" userId="1fc15da9-354d-4451-bc46-935d687e1c4d" providerId="ADAL" clId="{0643184D-064B-4DFE-89FC-00B57174FEBA}" dt="2022-04-23T06:01:21.673" v="526" actId="14100"/>
            <ac:spMkLst>
              <pc:docMk/>
              <pc:sldMasterMk cId="2865906845" sldId="2147483648"/>
              <pc:sldLayoutMk cId="1360609069" sldId="2147483682"/>
              <ac:spMk id="4" creationId="{FF0C4118-F4FA-408F-A820-08387D1A07C6}"/>
            </ac:spMkLst>
          </pc:spChg>
          <pc:spChg chg="mod">
            <ac:chgData name="#TONG MIN, GRACE#" userId="1fc15da9-354d-4451-bc46-935d687e1c4d" providerId="ADAL" clId="{0643184D-064B-4DFE-89FC-00B57174FEBA}" dt="2022-04-23T06:01:21.673" v="526" actId="14100"/>
            <ac:spMkLst>
              <pc:docMk/>
              <pc:sldMasterMk cId="2865906845" sldId="2147483648"/>
              <pc:sldLayoutMk cId="1360609069" sldId="2147483682"/>
              <ac:spMk id="11" creationId="{9F926B35-1586-43B2-9AE3-C4A7FFC8B008}"/>
            </ac:spMkLst>
          </pc:spChg>
        </pc:sldLayoutChg>
        <pc:sldLayoutChg chg="modSp mod">
          <pc:chgData name="#TONG MIN, GRACE#" userId="1fc15da9-354d-4451-bc46-935d687e1c4d" providerId="ADAL" clId="{0643184D-064B-4DFE-89FC-00B57174FEBA}" dt="2022-04-23T06:01:26.200" v="527" actId="14100"/>
          <pc:sldLayoutMkLst>
            <pc:docMk/>
            <pc:sldMasterMk cId="2865906845" sldId="2147483648"/>
            <pc:sldLayoutMk cId="642390048" sldId="2147483683"/>
          </pc:sldLayoutMkLst>
          <pc:spChg chg="mod">
            <ac:chgData name="#TONG MIN, GRACE#" userId="1fc15da9-354d-4451-bc46-935d687e1c4d" providerId="ADAL" clId="{0643184D-064B-4DFE-89FC-00B57174FEBA}" dt="2022-04-23T06:01:26.200" v="527" actId="14100"/>
            <ac:spMkLst>
              <pc:docMk/>
              <pc:sldMasterMk cId="2865906845" sldId="2147483648"/>
              <pc:sldLayoutMk cId="642390048" sldId="2147483683"/>
              <ac:spMk id="4" creationId="{FF0C4118-F4FA-408F-A820-08387D1A07C6}"/>
            </ac:spMkLst>
          </pc:spChg>
          <pc:spChg chg="mod">
            <ac:chgData name="#TONG MIN, GRACE#" userId="1fc15da9-354d-4451-bc46-935d687e1c4d" providerId="ADAL" clId="{0643184D-064B-4DFE-89FC-00B57174FEBA}" dt="2022-04-23T06:01:26.200" v="527" actId="14100"/>
            <ac:spMkLst>
              <pc:docMk/>
              <pc:sldMasterMk cId="2865906845" sldId="2147483648"/>
              <pc:sldLayoutMk cId="642390048" sldId="2147483683"/>
              <ac:spMk id="11" creationId="{9F926B35-1586-43B2-9AE3-C4A7FFC8B008}"/>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4BA08-6305-47E8-976F-CED9DAF58240}" type="datetimeFigureOut">
              <a:rPr lang="en-SG" smtClean="0"/>
              <a:t>22/4/2022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2E3D1C-C27F-4536-9AA8-F290DA58CAE9}" type="slidenum">
              <a:rPr lang="en-SG" smtClean="0"/>
              <a:t>‹#›</a:t>
            </a:fld>
            <a:endParaRPr lang="en-SG"/>
          </a:p>
        </p:txBody>
      </p:sp>
    </p:spTree>
    <p:extLst>
      <p:ext uri="{BB962C8B-B14F-4D97-AF65-F5344CB8AC3E}">
        <p14:creationId xmlns:p14="http://schemas.microsoft.com/office/powerpoint/2010/main" val="1361621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Good evening, we are team Thomas and Friends, and today we will be presenting about our study on Singapore’s Mass Rapid Transit system. Singapore has long prided ourselves on our clean, successful and efficient transport system. And with its constant rapid expansion,</a:t>
            </a:r>
          </a:p>
        </p:txBody>
      </p:sp>
      <p:sp>
        <p:nvSpPr>
          <p:cNvPr id="4" name="Slide Number Placeholder 3"/>
          <p:cNvSpPr>
            <a:spLocks noGrp="1"/>
          </p:cNvSpPr>
          <p:nvPr>
            <p:ph type="sldNum" sz="quarter" idx="5"/>
          </p:nvPr>
        </p:nvSpPr>
        <p:spPr/>
        <p:txBody>
          <a:bodyPr/>
          <a:lstStyle/>
          <a:p>
            <a:fld id="{422E3D1C-C27F-4536-9AA8-F290DA58CAE9}" type="slidenum">
              <a:rPr lang="en-SG" smtClean="0"/>
              <a:t>1</a:t>
            </a:fld>
            <a:endParaRPr lang="en-SG"/>
          </a:p>
        </p:txBody>
      </p:sp>
    </p:spTree>
    <p:extLst>
      <p:ext uri="{BB962C8B-B14F-4D97-AF65-F5344CB8AC3E}">
        <p14:creationId xmlns:p14="http://schemas.microsoft.com/office/powerpoint/2010/main" val="3765621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sz="1200" b="0" dirty="0">
                <a:solidFill>
                  <a:schemeClr val="tx1"/>
                </a:solidFill>
              </a:rPr>
              <a:t>With </a:t>
            </a:r>
            <a:r>
              <a:rPr lang="en-SG" sz="1200" b="0" dirty="0">
                <a:solidFill>
                  <a:srgbClr val="EB6761"/>
                </a:solidFill>
              </a:rPr>
              <a:t>3 new lines and 3 more extensions </a:t>
            </a:r>
            <a:r>
              <a:rPr lang="en-SG" sz="1200" b="0" dirty="0">
                <a:solidFill>
                  <a:schemeClr val="tx1"/>
                </a:solidFill>
              </a:rPr>
              <a:t>to be completed by 2030…</a:t>
            </a:r>
            <a:endParaRPr lang="en-SG" sz="1200" b="0" dirty="0">
              <a:solidFill>
                <a:srgbClr val="EB676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dirty="0"/>
          </a:p>
        </p:txBody>
      </p:sp>
      <p:sp>
        <p:nvSpPr>
          <p:cNvPr id="4" name="Slide Number Placeholder 3"/>
          <p:cNvSpPr>
            <a:spLocks noGrp="1"/>
          </p:cNvSpPr>
          <p:nvPr>
            <p:ph type="sldNum" sz="quarter" idx="5"/>
          </p:nvPr>
        </p:nvSpPr>
        <p:spPr/>
        <p:txBody>
          <a:bodyPr/>
          <a:lstStyle/>
          <a:p>
            <a:fld id="{422E3D1C-C27F-4536-9AA8-F290DA58CAE9}" type="slidenum">
              <a:rPr lang="en-SG" smtClean="0"/>
              <a:t>10</a:t>
            </a:fld>
            <a:endParaRPr lang="en-SG"/>
          </a:p>
        </p:txBody>
      </p:sp>
    </p:spTree>
    <p:extLst>
      <p:ext uri="{BB962C8B-B14F-4D97-AF65-F5344CB8AC3E}">
        <p14:creationId xmlns:p14="http://schemas.microsoft.com/office/powerpoint/2010/main" val="3959398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sz="1200" b="0" dirty="0">
                <a:solidFill>
                  <a:schemeClr val="tx1"/>
                </a:solidFill>
              </a:rPr>
              <a:t>… and </a:t>
            </a:r>
            <a:r>
              <a:rPr lang="en-SG" sz="1200" b="0" dirty="0">
                <a:solidFill>
                  <a:srgbClr val="EB6761"/>
                </a:solidFill>
              </a:rPr>
              <a:t>rising passenger numbers </a:t>
            </a:r>
            <a:r>
              <a:rPr lang="en-SG" sz="1200" b="0" dirty="0">
                <a:solidFill>
                  <a:schemeClr val="tx1"/>
                </a:solidFill>
              </a:rPr>
              <a:t>with easing COVID restrictions</a:t>
            </a:r>
            <a:endParaRPr lang="en-SG" sz="1200" b="0" dirty="0">
              <a:solidFill>
                <a:srgbClr val="EB6761"/>
              </a:solidFill>
            </a:endParaRPr>
          </a:p>
        </p:txBody>
      </p:sp>
      <p:sp>
        <p:nvSpPr>
          <p:cNvPr id="4" name="Slide Number Placeholder 3"/>
          <p:cNvSpPr>
            <a:spLocks noGrp="1"/>
          </p:cNvSpPr>
          <p:nvPr>
            <p:ph type="sldNum" sz="quarter" idx="5"/>
          </p:nvPr>
        </p:nvSpPr>
        <p:spPr/>
        <p:txBody>
          <a:bodyPr/>
          <a:lstStyle/>
          <a:p>
            <a:fld id="{422E3D1C-C27F-4536-9AA8-F290DA58CAE9}" type="slidenum">
              <a:rPr lang="en-SG" smtClean="0"/>
              <a:t>11</a:t>
            </a:fld>
            <a:endParaRPr lang="en-SG"/>
          </a:p>
        </p:txBody>
      </p:sp>
    </p:spTree>
    <p:extLst>
      <p:ext uri="{BB962C8B-B14F-4D97-AF65-F5344CB8AC3E}">
        <p14:creationId xmlns:p14="http://schemas.microsoft.com/office/powerpoint/2010/main" val="1385724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dirty="0">
                <a:solidFill>
                  <a:schemeClr val="tx1"/>
                </a:solidFill>
              </a:rPr>
              <a:t>the speed and growth of Singapore’s MRT System is undeniable.</a:t>
            </a:r>
          </a:p>
        </p:txBody>
      </p:sp>
      <p:sp>
        <p:nvSpPr>
          <p:cNvPr id="4" name="Slide Number Placeholder 3"/>
          <p:cNvSpPr>
            <a:spLocks noGrp="1"/>
          </p:cNvSpPr>
          <p:nvPr>
            <p:ph type="sldNum" sz="quarter" idx="5"/>
          </p:nvPr>
        </p:nvSpPr>
        <p:spPr/>
        <p:txBody>
          <a:bodyPr/>
          <a:lstStyle/>
          <a:p>
            <a:fld id="{422E3D1C-C27F-4536-9AA8-F290DA58CAE9}" type="slidenum">
              <a:rPr lang="en-SG" smtClean="0"/>
              <a:t>12</a:t>
            </a:fld>
            <a:endParaRPr lang="en-SG"/>
          </a:p>
        </p:txBody>
      </p:sp>
    </p:spTree>
    <p:extLst>
      <p:ext uri="{BB962C8B-B14F-4D97-AF65-F5344CB8AC3E}">
        <p14:creationId xmlns:p14="http://schemas.microsoft.com/office/powerpoint/2010/main" val="2726503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rPr>
              <a:t>However, the </a:t>
            </a:r>
            <a:r>
              <a:rPr lang="en-US" b="0" dirty="0">
                <a:solidFill>
                  <a:srgbClr val="EB6761"/>
                </a:solidFill>
              </a:rPr>
              <a:t>immense scale </a:t>
            </a:r>
            <a:r>
              <a:rPr lang="en-US" b="0" dirty="0">
                <a:solidFill>
                  <a:schemeClr val="tx1"/>
                </a:solidFill>
              </a:rPr>
              <a:t>of the system threatens to </a:t>
            </a:r>
            <a:r>
              <a:rPr lang="en-US" b="0" dirty="0">
                <a:solidFill>
                  <a:srgbClr val="EB6761"/>
                </a:solidFill>
              </a:rPr>
              <a:t>strain our already limited resources. We thus foresee multiple challenges that need to be ameliorated as we attempt to build a robust MRT network, enhancing existing services.</a:t>
            </a:r>
            <a:endParaRPr lang="en-SG" b="0" dirty="0">
              <a:solidFill>
                <a:srgbClr val="EB6761"/>
              </a:solidFill>
            </a:endParaRPr>
          </a:p>
        </p:txBody>
      </p:sp>
      <p:sp>
        <p:nvSpPr>
          <p:cNvPr id="4" name="Slide Number Placeholder 3"/>
          <p:cNvSpPr>
            <a:spLocks noGrp="1"/>
          </p:cNvSpPr>
          <p:nvPr>
            <p:ph type="sldNum" sz="quarter" idx="5"/>
          </p:nvPr>
        </p:nvSpPr>
        <p:spPr/>
        <p:txBody>
          <a:bodyPr/>
          <a:lstStyle/>
          <a:p>
            <a:fld id="{422E3D1C-C27F-4536-9AA8-F290DA58CAE9}" type="slidenum">
              <a:rPr lang="en-SG" smtClean="0"/>
              <a:t>13</a:t>
            </a:fld>
            <a:endParaRPr lang="en-SG"/>
          </a:p>
        </p:txBody>
      </p:sp>
    </p:spTree>
    <p:extLst>
      <p:ext uri="{BB962C8B-B14F-4D97-AF65-F5344CB8AC3E}">
        <p14:creationId xmlns:p14="http://schemas.microsoft.com/office/powerpoint/2010/main" val="1049415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Firstly, there will be issues regarding unexpected delays, timely and efficient rerouting of trains and manpower would be essential in such a scenario. Train faults and flooding are not new to Singapore.</a:t>
            </a:r>
          </a:p>
        </p:txBody>
      </p:sp>
      <p:sp>
        <p:nvSpPr>
          <p:cNvPr id="4" name="Slide Number Placeholder 3"/>
          <p:cNvSpPr>
            <a:spLocks noGrp="1"/>
          </p:cNvSpPr>
          <p:nvPr>
            <p:ph type="sldNum" sz="quarter" idx="5"/>
          </p:nvPr>
        </p:nvSpPr>
        <p:spPr/>
        <p:txBody>
          <a:bodyPr/>
          <a:lstStyle/>
          <a:p>
            <a:fld id="{422E3D1C-C27F-4536-9AA8-F290DA58CAE9}" type="slidenum">
              <a:rPr lang="en-SG" smtClean="0"/>
              <a:t>14</a:t>
            </a:fld>
            <a:endParaRPr lang="en-SG"/>
          </a:p>
        </p:txBody>
      </p:sp>
    </p:spTree>
    <p:extLst>
      <p:ext uri="{BB962C8B-B14F-4D97-AF65-F5344CB8AC3E}">
        <p14:creationId xmlns:p14="http://schemas.microsoft.com/office/powerpoint/2010/main" val="2560308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Secondly would be the mitigation of stress nodes. These are overcrowded and overworked stations that often face heavy crowds and footfall.</a:t>
            </a:r>
          </a:p>
        </p:txBody>
      </p:sp>
      <p:sp>
        <p:nvSpPr>
          <p:cNvPr id="4" name="Slide Number Placeholder 3"/>
          <p:cNvSpPr>
            <a:spLocks noGrp="1"/>
          </p:cNvSpPr>
          <p:nvPr>
            <p:ph type="sldNum" sz="quarter" idx="5"/>
          </p:nvPr>
        </p:nvSpPr>
        <p:spPr/>
        <p:txBody>
          <a:bodyPr/>
          <a:lstStyle/>
          <a:p>
            <a:fld id="{422E3D1C-C27F-4536-9AA8-F290DA58CAE9}" type="slidenum">
              <a:rPr lang="en-SG" smtClean="0"/>
              <a:t>15</a:t>
            </a:fld>
            <a:endParaRPr lang="en-SG"/>
          </a:p>
        </p:txBody>
      </p:sp>
    </p:spTree>
    <p:extLst>
      <p:ext uri="{BB962C8B-B14F-4D97-AF65-F5344CB8AC3E}">
        <p14:creationId xmlns:p14="http://schemas.microsoft.com/office/powerpoint/2010/main" val="2563866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Thirdly, is misallocated resources. There is an immense need to prevent the occurrence of redundancies that snowball into underutilised facilities. Examples include the </a:t>
            </a:r>
            <a:r>
              <a:rPr lang="en-SG" sz="1200" dirty="0" err="1"/>
              <a:t>buangkok</a:t>
            </a:r>
            <a:r>
              <a:rPr lang="en-SG" sz="1200" dirty="0"/>
              <a:t> </a:t>
            </a:r>
            <a:r>
              <a:rPr lang="en-SG" sz="1200" dirty="0" err="1"/>
              <a:t>mrt</a:t>
            </a:r>
            <a:r>
              <a:rPr lang="en-SG" sz="1200" dirty="0"/>
              <a:t> station “white elephant” incident a few years ago.</a:t>
            </a:r>
          </a:p>
        </p:txBody>
      </p:sp>
      <p:sp>
        <p:nvSpPr>
          <p:cNvPr id="4" name="Slide Number Placeholder 3"/>
          <p:cNvSpPr>
            <a:spLocks noGrp="1"/>
          </p:cNvSpPr>
          <p:nvPr>
            <p:ph type="sldNum" sz="quarter" idx="5"/>
          </p:nvPr>
        </p:nvSpPr>
        <p:spPr/>
        <p:txBody>
          <a:bodyPr/>
          <a:lstStyle/>
          <a:p>
            <a:fld id="{422E3D1C-C27F-4536-9AA8-F290DA58CAE9}" type="slidenum">
              <a:rPr lang="en-SG" smtClean="0"/>
              <a:t>16</a:t>
            </a:fld>
            <a:endParaRPr lang="en-SG"/>
          </a:p>
        </p:txBody>
      </p:sp>
    </p:spTree>
    <p:extLst>
      <p:ext uri="{BB962C8B-B14F-4D97-AF65-F5344CB8AC3E}">
        <p14:creationId xmlns:p14="http://schemas.microsoft.com/office/powerpoint/2010/main" val="4282477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rPr>
              <a:t>Hence, to ameliorate these challenges, we seek to </a:t>
            </a:r>
            <a:r>
              <a:rPr lang="en-US" b="0" dirty="0" err="1">
                <a:solidFill>
                  <a:schemeClr val="tx1"/>
                </a:solidFill>
              </a:rPr>
              <a:t>analyse</a:t>
            </a:r>
            <a:r>
              <a:rPr lang="en-US" b="0" dirty="0">
                <a:solidFill>
                  <a:schemeClr val="tx1"/>
                </a:solidFill>
              </a:rPr>
              <a:t> existing MRT stations to better model passenger traffic at future stations for enhanced urban planning strategies.</a:t>
            </a:r>
          </a:p>
          <a:p>
            <a:endParaRPr lang="en-US" b="0" dirty="0">
              <a:solidFill>
                <a:schemeClr val="tx1"/>
              </a:solidFill>
            </a:endParaRPr>
          </a:p>
          <a:p>
            <a:r>
              <a:rPr lang="en-US" b="0" dirty="0">
                <a:solidFill>
                  <a:schemeClr val="tx1"/>
                </a:solidFill>
              </a:rPr>
              <a:t>We hypothesis the clustering of stations into 3 key categories - residential, work and commercial.</a:t>
            </a:r>
          </a:p>
          <a:p>
            <a:r>
              <a:rPr lang="en-US" b="0" dirty="0">
                <a:solidFill>
                  <a:schemeClr val="tx1"/>
                </a:solidFill>
              </a:rPr>
              <a:t>We predict high tap in and low tap out rates in the morning for Residential, and the converse at night.</a:t>
            </a:r>
          </a:p>
          <a:p>
            <a:endParaRPr lang="en-US" b="0" dirty="0">
              <a:solidFill>
                <a:schemeClr val="tx1"/>
              </a:solidFill>
            </a:endParaRPr>
          </a:p>
          <a:p>
            <a:r>
              <a:rPr lang="en-US" b="0" dirty="0">
                <a:solidFill>
                  <a:schemeClr val="tx1"/>
                </a:solidFill>
              </a:rPr>
              <a:t>Work and commercial will have the opposite trends, with low tap in and high tap out in the morning, and high tap in, low tap out rates at night.</a:t>
            </a:r>
          </a:p>
          <a:p>
            <a:r>
              <a:rPr lang="en-US" b="0" dirty="0">
                <a:solidFill>
                  <a:schemeClr val="tx1"/>
                </a:solidFill>
              </a:rPr>
              <a:t>We predict that commercial stations will see gentler and later peaks, with the flexible hours and later start time of retail stores, and the constant flow of traffic throughout the day.</a:t>
            </a:r>
          </a:p>
          <a:p>
            <a:endParaRPr lang="en-US" b="0" dirty="0">
              <a:solidFill>
                <a:schemeClr val="tx1"/>
              </a:solidFill>
            </a:endParaRPr>
          </a:p>
        </p:txBody>
      </p:sp>
      <p:sp>
        <p:nvSpPr>
          <p:cNvPr id="4" name="Slide Number Placeholder 3"/>
          <p:cNvSpPr>
            <a:spLocks noGrp="1"/>
          </p:cNvSpPr>
          <p:nvPr>
            <p:ph type="sldNum" sz="quarter" idx="5"/>
          </p:nvPr>
        </p:nvSpPr>
        <p:spPr/>
        <p:txBody>
          <a:bodyPr/>
          <a:lstStyle/>
          <a:p>
            <a:fld id="{422E3D1C-C27F-4536-9AA8-F290DA58CAE9}" type="slidenum">
              <a:rPr lang="en-SG" smtClean="0"/>
              <a:t>17</a:t>
            </a:fld>
            <a:endParaRPr lang="en-SG"/>
          </a:p>
        </p:txBody>
      </p:sp>
    </p:spTree>
    <p:extLst>
      <p:ext uri="{BB962C8B-B14F-4D97-AF65-F5344CB8AC3E}">
        <p14:creationId xmlns:p14="http://schemas.microsoft.com/office/powerpoint/2010/main" val="3128979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our hypothesis and problem statement in place, our team then adopted the following project workflow which we will now walk you through, starting with the cleaning and preparation of our data.</a:t>
            </a:r>
          </a:p>
        </p:txBody>
      </p:sp>
      <p:sp>
        <p:nvSpPr>
          <p:cNvPr id="4" name="Slide Number Placeholder 3"/>
          <p:cNvSpPr>
            <a:spLocks noGrp="1"/>
          </p:cNvSpPr>
          <p:nvPr>
            <p:ph type="sldNum" sz="quarter" idx="5"/>
          </p:nvPr>
        </p:nvSpPr>
        <p:spPr/>
        <p:txBody>
          <a:bodyPr/>
          <a:lstStyle/>
          <a:p>
            <a:fld id="{422E3D1C-C27F-4536-9AA8-F290DA58CAE9}" type="slidenum">
              <a:rPr lang="en-SG" smtClean="0"/>
              <a:t>18</a:t>
            </a:fld>
            <a:endParaRPr lang="en-SG"/>
          </a:p>
        </p:txBody>
      </p:sp>
    </p:spTree>
    <p:extLst>
      <p:ext uri="{BB962C8B-B14F-4D97-AF65-F5344CB8AC3E}">
        <p14:creationId xmlns:p14="http://schemas.microsoft.com/office/powerpoint/2010/main" val="618482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SG"/>
              <a:t>Originally from LTA APIs – but limited in features</a:t>
            </a:r>
          </a:p>
          <a:p>
            <a:pPr marL="285750" indent="-285750">
              <a:buFont typeface="Arial" panose="020B0604020202020204" pitchFamily="34" charset="0"/>
              <a:buChar char="•"/>
            </a:pPr>
            <a:r>
              <a:rPr lang="en-SG"/>
              <a:t>Where the additional data came from</a:t>
            </a:r>
          </a:p>
          <a:p>
            <a:pPr marL="285750" indent="-285750">
              <a:buFont typeface="Arial" panose="020B0604020202020204" pitchFamily="34" charset="0"/>
              <a:buChar char="•"/>
            </a:pPr>
            <a:r>
              <a:rPr lang="en-SG"/>
              <a:t>We had to CREATE OUR OWN DATA AND PICK OUR OWN FEATURES</a:t>
            </a:r>
          </a:p>
          <a:p>
            <a:pPr marL="285750" indent="-285750">
              <a:buFont typeface="Arial" panose="020B0604020202020204" pitchFamily="34" charset="0"/>
              <a:buChar char="•"/>
            </a:pPr>
            <a:r>
              <a:rPr lang="en-SG"/>
              <a:t>BUILT EVERYTHING FROM SCRACTH</a:t>
            </a:r>
          </a:p>
          <a:p>
            <a:pPr marL="285750" indent="-285750">
              <a:buFont typeface="Arial" panose="020B0604020202020204" pitchFamily="34" charset="0"/>
              <a:buChar char="•"/>
            </a:pPr>
            <a:r>
              <a:rPr lang="en-SG"/>
              <a:t>PIONEER GNEERATIONS</a:t>
            </a:r>
          </a:p>
          <a:p>
            <a:pPr marL="285750" indent="-285750">
              <a:buFont typeface="Arial" panose="020B0604020202020204" pitchFamily="34" charset="0"/>
              <a:buChar char="•"/>
            </a:pPr>
            <a:r>
              <a:rPr lang="en-SG"/>
              <a:t>d5Ai hiPpi3szxc</a:t>
            </a:r>
          </a:p>
        </p:txBody>
      </p:sp>
      <p:sp>
        <p:nvSpPr>
          <p:cNvPr id="4" name="Slide Number Placeholder 3"/>
          <p:cNvSpPr>
            <a:spLocks noGrp="1"/>
          </p:cNvSpPr>
          <p:nvPr>
            <p:ph type="sldNum" sz="quarter" idx="5"/>
          </p:nvPr>
        </p:nvSpPr>
        <p:spPr/>
        <p:txBody>
          <a:bodyPr/>
          <a:lstStyle/>
          <a:p>
            <a:fld id="{422E3D1C-C27F-4536-9AA8-F290DA58CAE9}" type="slidenum">
              <a:rPr lang="en-SG" smtClean="0"/>
              <a:t>21</a:t>
            </a:fld>
            <a:endParaRPr lang="en-SG"/>
          </a:p>
        </p:txBody>
      </p:sp>
    </p:spTree>
    <p:extLst>
      <p:ext uri="{BB962C8B-B14F-4D97-AF65-F5344CB8AC3E}">
        <p14:creationId xmlns:p14="http://schemas.microsoft.com/office/powerpoint/2010/main" val="102817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chemeClr val="tx1"/>
                </a:solidFill>
              </a:rPr>
              <a:t>How can we model passenger traffic at future MRT stations for enhanced urban planning strategies?</a:t>
            </a:r>
            <a:endParaRPr lang="en-SG" sz="1100" dirty="0">
              <a:solidFill>
                <a:schemeClr val="tx1"/>
              </a:solidFill>
            </a:endParaRPr>
          </a:p>
          <a:p>
            <a:endParaRPr lang="en-SG" dirty="0"/>
          </a:p>
        </p:txBody>
      </p:sp>
      <p:sp>
        <p:nvSpPr>
          <p:cNvPr id="4" name="Slide Number Placeholder 3"/>
          <p:cNvSpPr>
            <a:spLocks noGrp="1"/>
          </p:cNvSpPr>
          <p:nvPr>
            <p:ph type="sldNum" sz="quarter" idx="5"/>
          </p:nvPr>
        </p:nvSpPr>
        <p:spPr/>
        <p:txBody>
          <a:bodyPr/>
          <a:lstStyle/>
          <a:p>
            <a:fld id="{422E3D1C-C27F-4536-9AA8-F290DA58CAE9}" type="slidenum">
              <a:rPr lang="en-SG" smtClean="0"/>
              <a:t>2</a:t>
            </a:fld>
            <a:endParaRPr lang="en-SG"/>
          </a:p>
        </p:txBody>
      </p:sp>
    </p:spTree>
    <p:extLst>
      <p:ext uri="{BB962C8B-B14F-4D97-AF65-F5344CB8AC3E}">
        <p14:creationId xmlns:p14="http://schemas.microsoft.com/office/powerpoint/2010/main" val="399178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SG"/>
              <a:t>Originally from LTA APIs – but limited in features</a:t>
            </a:r>
          </a:p>
          <a:p>
            <a:pPr marL="285750" indent="-285750">
              <a:buFont typeface="Arial" panose="020B0604020202020204" pitchFamily="34" charset="0"/>
              <a:buChar char="•"/>
            </a:pPr>
            <a:r>
              <a:rPr lang="en-SG"/>
              <a:t>Where the additional data came from</a:t>
            </a:r>
          </a:p>
          <a:p>
            <a:pPr marL="285750" indent="-285750">
              <a:buFont typeface="Arial" panose="020B0604020202020204" pitchFamily="34" charset="0"/>
              <a:buChar char="•"/>
            </a:pPr>
            <a:r>
              <a:rPr lang="en-SG"/>
              <a:t>We had to CREATE OUR OWN DATA AND PICK OUR OWN FEATURES</a:t>
            </a:r>
          </a:p>
          <a:p>
            <a:pPr marL="285750" indent="-285750">
              <a:buFont typeface="Arial" panose="020B0604020202020204" pitchFamily="34" charset="0"/>
              <a:buChar char="•"/>
            </a:pPr>
            <a:r>
              <a:rPr lang="en-SG"/>
              <a:t>BUILT EVERYTHING FROM SCRACTH</a:t>
            </a:r>
          </a:p>
          <a:p>
            <a:pPr marL="285750" indent="-285750">
              <a:buFont typeface="Arial" panose="020B0604020202020204" pitchFamily="34" charset="0"/>
              <a:buChar char="•"/>
            </a:pPr>
            <a:r>
              <a:rPr lang="en-SG"/>
              <a:t>PIONEER GNEERATIONS</a:t>
            </a:r>
          </a:p>
          <a:p>
            <a:pPr marL="285750" indent="-285750">
              <a:buFont typeface="Arial" panose="020B0604020202020204" pitchFamily="34" charset="0"/>
              <a:buChar char="•"/>
            </a:pPr>
            <a:r>
              <a:rPr lang="en-SG"/>
              <a:t>d5Ai hiPpi3szxc</a:t>
            </a:r>
          </a:p>
        </p:txBody>
      </p:sp>
      <p:sp>
        <p:nvSpPr>
          <p:cNvPr id="4" name="Slide Number Placeholder 3"/>
          <p:cNvSpPr>
            <a:spLocks noGrp="1"/>
          </p:cNvSpPr>
          <p:nvPr>
            <p:ph type="sldNum" sz="quarter" idx="5"/>
          </p:nvPr>
        </p:nvSpPr>
        <p:spPr/>
        <p:txBody>
          <a:bodyPr/>
          <a:lstStyle/>
          <a:p>
            <a:fld id="{422E3D1C-C27F-4536-9AA8-F290DA58CAE9}" type="slidenum">
              <a:rPr lang="en-SG" smtClean="0"/>
              <a:t>22</a:t>
            </a:fld>
            <a:endParaRPr lang="en-SG"/>
          </a:p>
        </p:txBody>
      </p:sp>
    </p:spTree>
    <p:extLst>
      <p:ext uri="{BB962C8B-B14F-4D97-AF65-F5344CB8AC3E}">
        <p14:creationId xmlns:p14="http://schemas.microsoft.com/office/powerpoint/2010/main" val="203471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SG"/>
              <a:t>Split into op v future (train v test)</a:t>
            </a:r>
          </a:p>
          <a:p>
            <a:pPr marL="285750" indent="-285750">
              <a:buFont typeface="Arial" panose="020B0604020202020204" pitchFamily="34" charset="0"/>
              <a:buChar char="•"/>
            </a:pPr>
            <a:r>
              <a:rPr lang="en-SG"/>
              <a:t>Filling in missing data</a:t>
            </a:r>
          </a:p>
          <a:p>
            <a:pPr marL="285750" indent="-285750">
              <a:buFont typeface="Arial" panose="020B0604020202020204" pitchFamily="34" charset="0"/>
              <a:buChar char="•"/>
            </a:pPr>
            <a:r>
              <a:rPr lang="en-SG"/>
              <a:t>Removing NA rows (e.g. </a:t>
            </a:r>
            <a:r>
              <a:rPr lang="en-SG" err="1"/>
              <a:t>bidaddari</a:t>
            </a:r>
            <a:r>
              <a:rPr lang="en-SG"/>
              <a:t>)</a:t>
            </a:r>
          </a:p>
          <a:p>
            <a:endParaRPr lang="en-SG"/>
          </a:p>
        </p:txBody>
      </p:sp>
      <p:sp>
        <p:nvSpPr>
          <p:cNvPr id="4" name="Slide Number Placeholder 3"/>
          <p:cNvSpPr>
            <a:spLocks noGrp="1"/>
          </p:cNvSpPr>
          <p:nvPr>
            <p:ph type="sldNum" sz="quarter" idx="5"/>
          </p:nvPr>
        </p:nvSpPr>
        <p:spPr/>
        <p:txBody>
          <a:bodyPr/>
          <a:lstStyle/>
          <a:p>
            <a:fld id="{422E3D1C-C27F-4536-9AA8-F290DA58CAE9}" type="slidenum">
              <a:rPr lang="en-SG" smtClean="0"/>
              <a:t>23</a:t>
            </a:fld>
            <a:endParaRPr lang="en-SG"/>
          </a:p>
        </p:txBody>
      </p:sp>
    </p:spTree>
    <p:extLst>
      <p:ext uri="{BB962C8B-B14F-4D97-AF65-F5344CB8AC3E}">
        <p14:creationId xmlns:p14="http://schemas.microsoft.com/office/powerpoint/2010/main" val="2409712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effectLst/>
                <a:latin typeface="Open Sans" panose="020B0606030504020204" pitchFamily="34" charset="0"/>
              </a:rPr>
              <a:t>The KD tree allows for k-dimensional points to rapidly look up the nearest neighbors of any point. The general idea is that the </a:t>
            </a:r>
            <a:r>
              <a:rPr lang="en-US" b="0" i="0" err="1">
                <a:effectLst/>
                <a:latin typeface="Open Sans" panose="020B0606030504020204" pitchFamily="34" charset="0"/>
              </a:rPr>
              <a:t>kd</a:t>
            </a:r>
            <a:r>
              <a:rPr lang="en-US" b="0" i="0">
                <a:effectLst/>
                <a:latin typeface="Open Sans" panose="020B0606030504020204" pitchFamily="34" charset="0"/>
              </a:rPr>
              <a:t>-tree is a binary tree, each of whose nodes represents an axis-aligned hyperrectangle. Each node specifies an axis and splits the set of points based on whether their coordinate along that axis is greater than or less than a particular value. The tree can be queried for the r closest neighbors of any given point which is used to provide minimum distance towards nodes near an MRT station.</a:t>
            </a:r>
          </a:p>
          <a:p>
            <a:pPr algn="l"/>
            <a:endParaRPr lang="en-US" b="0" i="0">
              <a:effectLst/>
              <a:latin typeface="Open Sans" panose="020B0606030504020204" pitchFamily="34" charset="0"/>
            </a:endParaRPr>
          </a:p>
          <a:p>
            <a:pPr algn="l"/>
            <a:r>
              <a:rPr lang="en-US" b="0" i="0">
                <a:effectLst/>
                <a:latin typeface="Open Sans" panose="020B0606030504020204" pitchFamily="34" charset="0"/>
              </a:rPr>
              <a:t>Spatial intersection is a similar idea, but instead of finding the nearest node, instead the focus is on finding the total number of nodes at a point instead.</a:t>
            </a:r>
          </a:p>
          <a:p>
            <a:br>
              <a:rPr lang="en-US"/>
            </a:br>
            <a:br>
              <a:rPr lang="en-US" b="0" i="0">
                <a:solidFill>
                  <a:srgbClr val="4A4A4A"/>
                </a:solidFill>
                <a:effectLst/>
                <a:latin typeface="Open Sans" panose="020B0606030504020204" pitchFamily="34" charset="0"/>
              </a:rPr>
            </a:br>
            <a:endParaRPr lang="en-SG"/>
          </a:p>
        </p:txBody>
      </p:sp>
      <p:sp>
        <p:nvSpPr>
          <p:cNvPr id="4" name="Slide Number Placeholder 3"/>
          <p:cNvSpPr>
            <a:spLocks noGrp="1"/>
          </p:cNvSpPr>
          <p:nvPr>
            <p:ph type="sldNum" sz="quarter" idx="5"/>
          </p:nvPr>
        </p:nvSpPr>
        <p:spPr/>
        <p:txBody>
          <a:bodyPr/>
          <a:lstStyle/>
          <a:p>
            <a:fld id="{422E3D1C-C27F-4536-9AA8-F290DA58CAE9}" type="slidenum">
              <a:rPr lang="en-SG" smtClean="0"/>
              <a:t>29</a:t>
            </a:fld>
            <a:endParaRPr lang="en-SG"/>
          </a:p>
        </p:txBody>
      </p:sp>
    </p:spTree>
    <p:extLst>
      <p:ext uri="{BB962C8B-B14F-4D97-AF65-F5344CB8AC3E}">
        <p14:creationId xmlns:p14="http://schemas.microsoft.com/office/powerpoint/2010/main" val="3157622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SG"/>
              <a:t>Ranking columns – why they are useful</a:t>
            </a:r>
          </a:p>
          <a:p>
            <a:pPr marL="742950" lvl="1" indent="-285750">
              <a:buFont typeface="Arial" panose="020B0604020202020204" pitchFamily="34" charset="0"/>
              <a:buChar char="•"/>
            </a:pPr>
            <a:r>
              <a:rPr lang="en-SG"/>
              <a:t>Standardisation</a:t>
            </a:r>
          </a:p>
          <a:p>
            <a:pPr marL="285750" indent="-285750">
              <a:buFont typeface="Arial" panose="020B0604020202020204" pitchFamily="34" charset="0"/>
              <a:buChar char="•"/>
            </a:pPr>
            <a:r>
              <a:rPr lang="en-SG"/>
              <a:t>Clustering</a:t>
            </a:r>
          </a:p>
          <a:p>
            <a:pPr marL="742950" lvl="1" indent="-285750">
              <a:buFont typeface="Arial" panose="020B0604020202020204" pitchFamily="34" charset="0"/>
              <a:buChar char="•"/>
            </a:pPr>
            <a:r>
              <a:rPr lang="en-SG"/>
              <a:t>Brief overview </a:t>
            </a:r>
          </a:p>
          <a:p>
            <a:pPr marL="742950" lvl="1" indent="-285750">
              <a:buFont typeface="Arial" panose="020B0604020202020204" pitchFamily="34" charset="0"/>
              <a:buChar char="•"/>
            </a:pPr>
            <a:r>
              <a:rPr lang="en-US"/>
              <a:t>Cluster stations, using clustering to predict which cluster the new station would fall into and consequently, predict passenger traffic and flow throughout the day</a:t>
            </a:r>
          </a:p>
        </p:txBody>
      </p:sp>
      <p:sp>
        <p:nvSpPr>
          <p:cNvPr id="4" name="Slide Number Placeholder 3"/>
          <p:cNvSpPr>
            <a:spLocks noGrp="1"/>
          </p:cNvSpPr>
          <p:nvPr>
            <p:ph type="sldNum" sz="quarter" idx="5"/>
          </p:nvPr>
        </p:nvSpPr>
        <p:spPr/>
        <p:txBody>
          <a:bodyPr/>
          <a:lstStyle/>
          <a:p>
            <a:fld id="{422E3D1C-C27F-4536-9AA8-F290DA58CAE9}" type="slidenum">
              <a:rPr lang="en-SG" smtClean="0"/>
              <a:t>38</a:t>
            </a:fld>
            <a:endParaRPr lang="en-SG"/>
          </a:p>
        </p:txBody>
      </p:sp>
    </p:spTree>
    <p:extLst>
      <p:ext uri="{BB962C8B-B14F-4D97-AF65-F5344CB8AC3E}">
        <p14:creationId xmlns:p14="http://schemas.microsoft.com/office/powerpoint/2010/main" val="3068217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It is likely different shapes of the time series data represents different districts a station serves. We </a:t>
            </a:r>
            <a:r>
              <a:rPr lang="en-SG" dirty="0"/>
              <a:t>attempt to cluster them</a:t>
            </a:r>
            <a:r>
              <a:rPr lang="en-SG"/>
              <a:t> with kmeans</a:t>
            </a:r>
            <a:r>
              <a:rPr lang="en-SG" dirty="0"/>
              <a:t>. First off, we scaled each station to show percentage of the total volume in. This allows the clustering technique to cluster places that have a sizable difference in passenger volumes, even though they might perform similar functions. </a:t>
            </a:r>
            <a:r>
              <a:rPr lang="en-SG"/>
              <a:t>\</a:t>
            </a:r>
            <a:endParaRPr lang="en-SG" dirty="0"/>
          </a:p>
          <a:p>
            <a:endParaRPr lang="en-SG" dirty="0"/>
          </a:p>
          <a:p>
            <a:r>
              <a:rPr lang="en-SG" dirty="0"/>
              <a:t>Secondly, we use a dynamic time warping algorithm to be the distance function. Compared to traditional Euclidean distances, time differences in peaks and throughs are more </a:t>
            </a:r>
            <a:r>
              <a:rPr lang="en-SG" dirty="0" err="1"/>
              <a:t>liniently</a:t>
            </a:r>
            <a:r>
              <a:rPr lang="en-SG" dirty="0"/>
              <a:t> dealt with</a:t>
            </a:r>
          </a:p>
          <a:p>
            <a:endParaRPr lang="en-SG"/>
          </a:p>
          <a:p>
            <a:r>
              <a:rPr lang="en-SG" dirty="0"/>
              <a:t>With this method of clustering, we set to compute not only the clusters, but also the number of clusters using the elbow method. As seen in the graph of inertia from a cluster, we can find that an optimal number of clusters lies at 3.</a:t>
            </a:r>
          </a:p>
        </p:txBody>
      </p:sp>
      <p:sp>
        <p:nvSpPr>
          <p:cNvPr id="4" name="Slide Number Placeholder 3"/>
          <p:cNvSpPr>
            <a:spLocks noGrp="1"/>
          </p:cNvSpPr>
          <p:nvPr>
            <p:ph type="sldNum" sz="quarter" idx="5"/>
          </p:nvPr>
        </p:nvSpPr>
        <p:spPr/>
        <p:txBody>
          <a:bodyPr/>
          <a:lstStyle/>
          <a:p>
            <a:fld id="{422E3D1C-C27F-4536-9AA8-F290DA58CAE9}" type="slidenum">
              <a:rPr lang="en-SG" smtClean="0"/>
              <a:t>40</a:t>
            </a:fld>
            <a:endParaRPr lang="en-SG"/>
          </a:p>
        </p:txBody>
      </p:sp>
    </p:spTree>
    <p:extLst>
      <p:ext uri="{BB962C8B-B14F-4D97-AF65-F5344CB8AC3E}">
        <p14:creationId xmlns:p14="http://schemas.microsoft.com/office/powerpoint/2010/main" val="3784753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Having computed the clusters, we can immediately see trends in the tap in data.</a:t>
            </a:r>
          </a:p>
        </p:txBody>
      </p:sp>
      <p:sp>
        <p:nvSpPr>
          <p:cNvPr id="4" name="Slide Number Placeholder 3"/>
          <p:cNvSpPr>
            <a:spLocks noGrp="1"/>
          </p:cNvSpPr>
          <p:nvPr>
            <p:ph type="sldNum" sz="quarter" idx="5"/>
          </p:nvPr>
        </p:nvSpPr>
        <p:spPr/>
        <p:txBody>
          <a:bodyPr/>
          <a:lstStyle/>
          <a:p>
            <a:fld id="{422E3D1C-C27F-4536-9AA8-F290DA58CAE9}" type="slidenum">
              <a:rPr lang="en-SG" smtClean="0"/>
              <a:t>41</a:t>
            </a:fld>
            <a:endParaRPr lang="en-SG"/>
          </a:p>
        </p:txBody>
      </p:sp>
    </p:spTree>
    <p:extLst>
      <p:ext uri="{BB962C8B-B14F-4D97-AF65-F5344CB8AC3E}">
        <p14:creationId xmlns:p14="http://schemas.microsoft.com/office/powerpoint/2010/main" val="2226614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Using the cluster </a:t>
            </a:r>
            <a:r>
              <a:rPr lang="en-SG" err="1"/>
              <a:t>centers</a:t>
            </a:r>
            <a:r>
              <a:rPr lang="en-SG"/>
              <a:t> for analysis, we can start to explain the shapes of each of the graphs.</a:t>
            </a:r>
          </a:p>
        </p:txBody>
      </p:sp>
      <p:sp>
        <p:nvSpPr>
          <p:cNvPr id="4" name="Slide Number Placeholder 3"/>
          <p:cNvSpPr>
            <a:spLocks noGrp="1"/>
          </p:cNvSpPr>
          <p:nvPr>
            <p:ph type="sldNum" sz="quarter" idx="5"/>
          </p:nvPr>
        </p:nvSpPr>
        <p:spPr/>
        <p:txBody>
          <a:bodyPr/>
          <a:lstStyle/>
          <a:p>
            <a:fld id="{422E3D1C-C27F-4536-9AA8-F290DA58CAE9}" type="slidenum">
              <a:rPr lang="en-SG" smtClean="0"/>
              <a:t>42</a:t>
            </a:fld>
            <a:endParaRPr lang="en-SG"/>
          </a:p>
        </p:txBody>
      </p:sp>
    </p:spTree>
    <p:extLst>
      <p:ext uri="{BB962C8B-B14F-4D97-AF65-F5344CB8AC3E}">
        <p14:creationId xmlns:p14="http://schemas.microsoft.com/office/powerpoint/2010/main" val="1088504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The first cluster has high passenger volumes into the station in the morning, which decreases throughout the day. The tap out volumes take an inverse of this, being lower in the earlier part of the day before rising rapidly during peak hours. Because of this, we can easily say that cluster 1 represents a station serving a residential district. Residents flooding into a station in the morning, and returning after work is over is easily shown in the graph. </a:t>
            </a:r>
          </a:p>
          <a:p>
            <a:endParaRPr lang="en-SG"/>
          </a:p>
          <a:p>
            <a:r>
              <a:rPr lang="en-SG" err="1"/>
              <a:t>Futher</a:t>
            </a:r>
            <a:r>
              <a:rPr lang="en-SG"/>
              <a:t> analysis of stations that fall under this cluster show that this cluster is indeed </a:t>
            </a:r>
            <a:r>
              <a:rPr lang="en-SG" err="1"/>
              <a:t>residental</a:t>
            </a:r>
            <a:r>
              <a:rPr lang="en-SG"/>
              <a:t>, with places like Bedok, </a:t>
            </a:r>
            <a:r>
              <a:rPr lang="en-SG" err="1"/>
              <a:t>houghang</a:t>
            </a:r>
            <a:r>
              <a:rPr lang="en-SG"/>
              <a:t> and </a:t>
            </a:r>
            <a:r>
              <a:rPr lang="en-SG" err="1"/>
              <a:t>simei</a:t>
            </a:r>
            <a:r>
              <a:rPr lang="en-SG"/>
              <a:t>.</a:t>
            </a:r>
          </a:p>
        </p:txBody>
      </p:sp>
      <p:sp>
        <p:nvSpPr>
          <p:cNvPr id="4" name="Slide Number Placeholder 3"/>
          <p:cNvSpPr>
            <a:spLocks noGrp="1"/>
          </p:cNvSpPr>
          <p:nvPr>
            <p:ph type="sldNum" sz="quarter" idx="5"/>
          </p:nvPr>
        </p:nvSpPr>
        <p:spPr/>
        <p:txBody>
          <a:bodyPr/>
          <a:lstStyle/>
          <a:p>
            <a:fld id="{422E3D1C-C27F-4536-9AA8-F290DA58CAE9}" type="slidenum">
              <a:rPr lang="en-SG" smtClean="0"/>
              <a:t>43</a:t>
            </a:fld>
            <a:endParaRPr lang="en-SG"/>
          </a:p>
        </p:txBody>
      </p:sp>
    </p:spTree>
    <p:extLst>
      <p:ext uri="{BB962C8B-B14F-4D97-AF65-F5344CB8AC3E}">
        <p14:creationId xmlns:p14="http://schemas.microsoft.com/office/powerpoint/2010/main" val="1145375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Cluster 2 is far different, firstly in the sense that passengers OUT of the station are more frequent in the morning, and the inverse at night. Further more, the peaks are very distinct, and there are effectively 1 peak for </a:t>
            </a:r>
            <a:r>
              <a:rPr lang="en-SG" err="1"/>
              <a:t>passsengers</a:t>
            </a:r>
            <a:r>
              <a:rPr lang="en-SG"/>
              <a:t> in and out. This is likely due to these places being purely industrial or work related, with very few residential estates nearby. For example, the stations the CBD fir this trend</a:t>
            </a:r>
          </a:p>
        </p:txBody>
      </p:sp>
      <p:sp>
        <p:nvSpPr>
          <p:cNvPr id="4" name="Slide Number Placeholder 3"/>
          <p:cNvSpPr>
            <a:spLocks noGrp="1"/>
          </p:cNvSpPr>
          <p:nvPr>
            <p:ph type="sldNum" sz="quarter" idx="5"/>
          </p:nvPr>
        </p:nvSpPr>
        <p:spPr/>
        <p:txBody>
          <a:bodyPr/>
          <a:lstStyle/>
          <a:p>
            <a:fld id="{422E3D1C-C27F-4536-9AA8-F290DA58CAE9}" type="slidenum">
              <a:rPr lang="en-SG" smtClean="0"/>
              <a:t>44</a:t>
            </a:fld>
            <a:endParaRPr lang="en-SG"/>
          </a:p>
        </p:txBody>
      </p:sp>
    </p:spTree>
    <p:extLst>
      <p:ext uri="{BB962C8B-B14F-4D97-AF65-F5344CB8AC3E}">
        <p14:creationId xmlns:p14="http://schemas.microsoft.com/office/powerpoint/2010/main" val="4022949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a:t>The third cluster bears resemblance to the second cluster, with passengers mostly leaving the station in the morning and entering in the evening. However, while peak hour peaks are apparent, it is not as substantial, with passenger counts relatively high through out the day. This might be indicative of a district that serves a mostly industrial purpose, but has some residential districts in it as well. For example, </a:t>
            </a:r>
            <a:r>
              <a:rPr lang="en-SG" b="0" err="1"/>
              <a:t>bartley</a:t>
            </a:r>
            <a:r>
              <a:rPr lang="en-SG" b="0"/>
              <a:t> is a mixed use district with schools and some industries around the station, as well as a large number of condos which can serve to explain the tertiary peaks.</a:t>
            </a:r>
          </a:p>
        </p:txBody>
      </p:sp>
      <p:sp>
        <p:nvSpPr>
          <p:cNvPr id="4" name="Slide Number Placeholder 3"/>
          <p:cNvSpPr>
            <a:spLocks noGrp="1"/>
          </p:cNvSpPr>
          <p:nvPr>
            <p:ph type="sldNum" sz="quarter" idx="5"/>
          </p:nvPr>
        </p:nvSpPr>
        <p:spPr/>
        <p:txBody>
          <a:bodyPr/>
          <a:lstStyle/>
          <a:p>
            <a:fld id="{422E3D1C-C27F-4536-9AA8-F290DA58CAE9}" type="slidenum">
              <a:rPr lang="en-SG" smtClean="0"/>
              <a:t>45</a:t>
            </a:fld>
            <a:endParaRPr lang="en-SG"/>
          </a:p>
        </p:txBody>
      </p:sp>
    </p:spTree>
    <p:extLst>
      <p:ext uri="{BB962C8B-B14F-4D97-AF65-F5344CB8AC3E}">
        <p14:creationId xmlns:p14="http://schemas.microsoft.com/office/powerpoint/2010/main" val="2587789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Since its conceptualisation in 1972, the MRT system has played an integral role in citizens’ lives, with our system map constantly evolving and seeing more than 5 renditions over the past 30 years.</a:t>
            </a:r>
          </a:p>
        </p:txBody>
      </p:sp>
      <p:sp>
        <p:nvSpPr>
          <p:cNvPr id="4" name="Slide Number Placeholder 3"/>
          <p:cNvSpPr>
            <a:spLocks noGrp="1"/>
          </p:cNvSpPr>
          <p:nvPr>
            <p:ph type="sldNum" sz="quarter" idx="5"/>
          </p:nvPr>
        </p:nvSpPr>
        <p:spPr/>
        <p:txBody>
          <a:bodyPr/>
          <a:lstStyle/>
          <a:p>
            <a:fld id="{422E3D1C-C27F-4536-9AA8-F290DA58CAE9}" type="slidenum">
              <a:rPr lang="en-SG" smtClean="0"/>
              <a:t>3</a:t>
            </a:fld>
            <a:endParaRPr lang="en-SG"/>
          </a:p>
        </p:txBody>
      </p:sp>
    </p:spTree>
    <p:extLst>
      <p:ext uri="{BB962C8B-B14F-4D97-AF65-F5344CB8AC3E}">
        <p14:creationId xmlns:p14="http://schemas.microsoft.com/office/powerpoint/2010/main" val="61882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With these cluster, we sought to predict the clusters using all of the data that we had scraped, from population density, to bus count, to number of malls, groceries and business in the area. All these data served to form a predictive variable for the clusters, our response variable. Clusters are a form of categorical data, and thus predicting it with numerical data initially lead us to a decision tree.</a:t>
            </a:r>
          </a:p>
        </p:txBody>
      </p:sp>
      <p:sp>
        <p:nvSpPr>
          <p:cNvPr id="4" name="Slide Number Placeholder 3"/>
          <p:cNvSpPr>
            <a:spLocks noGrp="1"/>
          </p:cNvSpPr>
          <p:nvPr>
            <p:ph type="sldNum" sz="quarter" idx="5"/>
          </p:nvPr>
        </p:nvSpPr>
        <p:spPr/>
        <p:txBody>
          <a:bodyPr/>
          <a:lstStyle/>
          <a:p>
            <a:fld id="{422E3D1C-C27F-4536-9AA8-F290DA58CAE9}" type="slidenum">
              <a:rPr lang="en-SG" smtClean="0"/>
              <a:t>46</a:t>
            </a:fld>
            <a:endParaRPr lang="en-SG"/>
          </a:p>
        </p:txBody>
      </p:sp>
    </p:spTree>
    <p:extLst>
      <p:ext uri="{BB962C8B-B14F-4D97-AF65-F5344CB8AC3E}">
        <p14:creationId xmlns:p14="http://schemas.microsoft.com/office/powerpoint/2010/main" val="1616287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However, the accuracy of the decision tree was poor</a:t>
            </a:r>
          </a:p>
        </p:txBody>
      </p:sp>
      <p:sp>
        <p:nvSpPr>
          <p:cNvPr id="4" name="Slide Number Placeholder 3"/>
          <p:cNvSpPr>
            <a:spLocks noGrp="1"/>
          </p:cNvSpPr>
          <p:nvPr>
            <p:ph type="sldNum" sz="quarter" idx="5"/>
          </p:nvPr>
        </p:nvSpPr>
        <p:spPr/>
        <p:txBody>
          <a:bodyPr/>
          <a:lstStyle/>
          <a:p>
            <a:fld id="{422E3D1C-C27F-4536-9AA8-F290DA58CAE9}" type="slidenum">
              <a:rPr lang="en-SG" smtClean="0"/>
              <a:t>47</a:t>
            </a:fld>
            <a:endParaRPr lang="en-SG"/>
          </a:p>
        </p:txBody>
      </p:sp>
    </p:spTree>
    <p:extLst>
      <p:ext uri="{BB962C8B-B14F-4D97-AF65-F5344CB8AC3E}">
        <p14:creationId xmlns:p14="http://schemas.microsoft.com/office/powerpoint/2010/main" val="30030983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Looking through our variables, we attributed this to the fact that much of our data had to significant divisions. We needed a more robust way of predicting categorical data. </a:t>
            </a:r>
          </a:p>
        </p:txBody>
      </p:sp>
      <p:sp>
        <p:nvSpPr>
          <p:cNvPr id="4" name="Slide Number Placeholder 3"/>
          <p:cNvSpPr>
            <a:spLocks noGrp="1"/>
          </p:cNvSpPr>
          <p:nvPr>
            <p:ph type="sldNum" sz="quarter" idx="5"/>
          </p:nvPr>
        </p:nvSpPr>
        <p:spPr/>
        <p:txBody>
          <a:bodyPr/>
          <a:lstStyle/>
          <a:p>
            <a:fld id="{422E3D1C-C27F-4536-9AA8-F290DA58CAE9}" type="slidenum">
              <a:rPr lang="en-SG" smtClean="0"/>
              <a:t>48</a:t>
            </a:fld>
            <a:endParaRPr lang="en-SG"/>
          </a:p>
        </p:txBody>
      </p:sp>
    </p:spTree>
    <p:extLst>
      <p:ext uri="{BB962C8B-B14F-4D97-AF65-F5344CB8AC3E}">
        <p14:creationId xmlns:p14="http://schemas.microsoft.com/office/powerpoint/2010/main" val="2067824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We initially started by looking at models that </a:t>
            </a:r>
            <a:r>
              <a:rPr lang="en-SG" err="1"/>
              <a:t>predicited</a:t>
            </a:r>
            <a:r>
              <a:rPr lang="en-SG"/>
              <a:t> fuzzy logic, with logistic regression and linear discriminant analysis. Both methods had the same functional form, the sigmoid curve, only differing in the estimation of coefficients.</a:t>
            </a:r>
            <a:endParaRPr lang="en-US"/>
          </a:p>
          <a:p>
            <a:endParaRPr lang="en-US"/>
          </a:p>
          <a:p>
            <a:endParaRPr lang="en-US"/>
          </a:p>
          <a:p>
            <a:endParaRPr lang="en-US"/>
          </a:p>
          <a:p>
            <a:endParaRPr lang="en-US"/>
          </a:p>
          <a:p>
            <a:endParaRPr lang="en-US"/>
          </a:p>
          <a:p>
            <a:endParaRPr lang="en-US"/>
          </a:p>
          <a:p>
            <a:endParaRPr lang="en-US"/>
          </a:p>
          <a:p>
            <a:r>
              <a:rPr lang="en-US"/>
              <a:t>However, the results of the two methods are really close when the sample size is large. The main differences can be observed for small samples, as their distributions vary too much for the LR to be able to give good results. On the other hand, LDA assumes normality. The errors it makes in prediction are only due to the errors in estimation of the mean and the variance on the sample. To conclude, even though LDA is a constantly better method when the normality assumptions are met, the differences between the methods become negligible with a sample size of 50 and more, when the methods differently allocate only about 0.5% of the cases. </a:t>
            </a:r>
            <a:endParaRPr lang="en-SG"/>
          </a:p>
        </p:txBody>
      </p:sp>
      <p:sp>
        <p:nvSpPr>
          <p:cNvPr id="4" name="Slide Number Placeholder 3"/>
          <p:cNvSpPr>
            <a:spLocks noGrp="1"/>
          </p:cNvSpPr>
          <p:nvPr>
            <p:ph type="sldNum" sz="quarter" idx="5"/>
          </p:nvPr>
        </p:nvSpPr>
        <p:spPr/>
        <p:txBody>
          <a:bodyPr/>
          <a:lstStyle/>
          <a:p>
            <a:fld id="{422E3D1C-C27F-4536-9AA8-F290DA58CAE9}" type="slidenum">
              <a:rPr lang="en-SG" smtClean="0"/>
              <a:t>49</a:t>
            </a:fld>
            <a:endParaRPr lang="en-SG"/>
          </a:p>
        </p:txBody>
      </p:sp>
    </p:spTree>
    <p:extLst>
      <p:ext uri="{BB962C8B-B14F-4D97-AF65-F5344CB8AC3E}">
        <p14:creationId xmlns:p14="http://schemas.microsoft.com/office/powerpoint/2010/main" val="1238912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We see in this case LDA has a much higher train and test accuracy than logistic regression, and was ultimately the model we choose to use for our final predictions.. </a:t>
            </a:r>
          </a:p>
        </p:txBody>
      </p:sp>
      <p:sp>
        <p:nvSpPr>
          <p:cNvPr id="4" name="Slide Number Placeholder 3"/>
          <p:cNvSpPr>
            <a:spLocks noGrp="1"/>
          </p:cNvSpPr>
          <p:nvPr>
            <p:ph type="sldNum" sz="quarter" idx="5"/>
          </p:nvPr>
        </p:nvSpPr>
        <p:spPr/>
        <p:txBody>
          <a:bodyPr/>
          <a:lstStyle/>
          <a:p>
            <a:fld id="{422E3D1C-C27F-4536-9AA8-F290DA58CAE9}" type="slidenum">
              <a:rPr lang="en-SG" smtClean="0"/>
              <a:t>50</a:t>
            </a:fld>
            <a:endParaRPr lang="en-SG"/>
          </a:p>
        </p:txBody>
      </p:sp>
    </p:spTree>
    <p:extLst>
      <p:ext uri="{BB962C8B-B14F-4D97-AF65-F5344CB8AC3E}">
        <p14:creationId xmlns:p14="http://schemas.microsoft.com/office/powerpoint/2010/main" val="33128715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meet our goals of supporting urban planning strategies, our model enables LTA and all relevant agencies to better allocate manpower, plan train frequency, design bus routes and minimise infrastructural redundancies </a:t>
            </a:r>
          </a:p>
        </p:txBody>
      </p:sp>
      <p:sp>
        <p:nvSpPr>
          <p:cNvPr id="4" name="Slide Number Placeholder 3"/>
          <p:cNvSpPr>
            <a:spLocks noGrp="1"/>
          </p:cNvSpPr>
          <p:nvPr>
            <p:ph type="sldNum" sz="quarter" idx="5"/>
          </p:nvPr>
        </p:nvSpPr>
        <p:spPr/>
        <p:txBody>
          <a:bodyPr/>
          <a:lstStyle/>
          <a:p>
            <a:fld id="{422E3D1C-C27F-4536-9AA8-F290DA58CAE9}" type="slidenum">
              <a:rPr lang="en-SG" smtClean="0"/>
              <a:t>59</a:t>
            </a:fld>
            <a:endParaRPr lang="en-SG"/>
          </a:p>
        </p:txBody>
      </p:sp>
    </p:spTree>
    <p:extLst>
      <p:ext uri="{BB962C8B-B14F-4D97-AF65-F5344CB8AC3E}">
        <p14:creationId xmlns:p14="http://schemas.microsoft.com/office/powerpoint/2010/main" val="1856959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Future extensions of our project could include the consideration of additional datasets like the following</a:t>
            </a:r>
          </a:p>
        </p:txBody>
      </p:sp>
      <p:sp>
        <p:nvSpPr>
          <p:cNvPr id="4" name="Slide Number Placeholder 3"/>
          <p:cNvSpPr>
            <a:spLocks noGrp="1"/>
          </p:cNvSpPr>
          <p:nvPr>
            <p:ph type="sldNum" sz="quarter" idx="5"/>
          </p:nvPr>
        </p:nvSpPr>
        <p:spPr/>
        <p:txBody>
          <a:bodyPr/>
          <a:lstStyle/>
          <a:p>
            <a:fld id="{422E3D1C-C27F-4536-9AA8-F290DA58CAE9}" type="slidenum">
              <a:rPr lang="en-SG" smtClean="0"/>
              <a:t>60</a:t>
            </a:fld>
            <a:endParaRPr lang="en-SG"/>
          </a:p>
        </p:txBody>
      </p:sp>
    </p:spTree>
    <p:extLst>
      <p:ext uri="{BB962C8B-B14F-4D97-AF65-F5344CB8AC3E}">
        <p14:creationId xmlns:p14="http://schemas.microsoft.com/office/powerpoint/2010/main" val="13334246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these findings, we believe that we have successfully met our goal of supporting urban planning strategies, making the MRT system more robust to better serve the population. Thank you</a:t>
            </a:r>
          </a:p>
        </p:txBody>
      </p:sp>
      <p:sp>
        <p:nvSpPr>
          <p:cNvPr id="4" name="Slide Number Placeholder 3"/>
          <p:cNvSpPr>
            <a:spLocks noGrp="1"/>
          </p:cNvSpPr>
          <p:nvPr>
            <p:ph type="sldNum" sz="quarter" idx="5"/>
          </p:nvPr>
        </p:nvSpPr>
        <p:spPr/>
        <p:txBody>
          <a:bodyPr/>
          <a:lstStyle/>
          <a:p>
            <a:fld id="{422E3D1C-C27F-4536-9AA8-F290DA58CAE9}" type="slidenum">
              <a:rPr lang="en-SG" smtClean="0"/>
              <a:t>61</a:t>
            </a:fld>
            <a:endParaRPr lang="en-SG"/>
          </a:p>
        </p:txBody>
      </p:sp>
    </p:spTree>
    <p:extLst>
      <p:ext uri="{BB962C8B-B14F-4D97-AF65-F5344CB8AC3E}">
        <p14:creationId xmlns:p14="http://schemas.microsoft.com/office/powerpoint/2010/main" val="31704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Since its conceptualisation in 1972, the MRT system has played an integral role in citizens’ lives, with our system map constantly evolving and seeing more than 5 renditions over the past 30 years.</a:t>
            </a:r>
          </a:p>
        </p:txBody>
      </p:sp>
      <p:sp>
        <p:nvSpPr>
          <p:cNvPr id="4" name="Slide Number Placeholder 3"/>
          <p:cNvSpPr>
            <a:spLocks noGrp="1"/>
          </p:cNvSpPr>
          <p:nvPr>
            <p:ph type="sldNum" sz="quarter" idx="5"/>
          </p:nvPr>
        </p:nvSpPr>
        <p:spPr/>
        <p:txBody>
          <a:bodyPr/>
          <a:lstStyle/>
          <a:p>
            <a:fld id="{422E3D1C-C27F-4536-9AA8-F290DA58CAE9}" type="slidenum">
              <a:rPr lang="en-SG" smtClean="0"/>
              <a:t>4</a:t>
            </a:fld>
            <a:endParaRPr lang="en-SG"/>
          </a:p>
        </p:txBody>
      </p:sp>
    </p:spTree>
    <p:extLst>
      <p:ext uri="{BB962C8B-B14F-4D97-AF65-F5344CB8AC3E}">
        <p14:creationId xmlns:p14="http://schemas.microsoft.com/office/powerpoint/2010/main" val="88306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Since its conceptualisation in 1972, the MRT system has played an integral role in citizens’ lives, with our system map constantly evolving and seeing more than 5 renditions over the past 30 years.</a:t>
            </a:r>
          </a:p>
        </p:txBody>
      </p:sp>
      <p:sp>
        <p:nvSpPr>
          <p:cNvPr id="4" name="Slide Number Placeholder 3"/>
          <p:cNvSpPr>
            <a:spLocks noGrp="1"/>
          </p:cNvSpPr>
          <p:nvPr>
            <p:ph type="sldNum" sz="quarter" idx="5"/>
          </p:nvPr>
        </p:nvSpPr>
        <p:spPr/>
        <p:txBody>
          <a:bodyPr/>
          <a:lstStyle/>
          <a:p>
            <a:fld id="{422E3D1C-C27F-4536-9AA8-F290DA58CAE9}" type="slidenum">
              <a:rPr lang="en-SG" smtClean="0"/>
              <a:t>5</a:t>
            </a:fld>
            <a:endParaRPr lang="en-SG"/>
          </a:p>
        </p:txBody>
      </p:sp>
    </p:spTree>
    <p:extLst>
      <p:ext uri="{BB962C8B-B14F-4D97-AF65-F5344CB8AC3E}">
        <p14:creationId xmlns:p14="http://schemas.microsoft.com/office/powerpoint/2010/main" val="2723104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Since its conceptualisation in 1972, the MRT system has played an integral role in citizens’ lives, with our system map constantly evolving and seeing more than 5 renditions over the past 30 years.</a:t>
            </a:r>
          </a:p>
        </p:txBody>
      </p:sp>
      <p:sp>
        <p:nvSpPr>
          <p:cNvPr id="4" name="Slide Number Placeholder 3"/>
          <p:cNvSpPr>
            <a:spLocks noGrp="1"/>
          </p:cNvSpPr>
          <p:nvPr>
            <p:ph type="sldNum" sz="quarter" idx="5"/>
          </p:nvPr>
        </p:nvSpPr>
        <p:spPr/>
        <p:txBody>
          <a:bodyPr/>
          <a:lstStyle/>
          <a:p>
            <a:fld id="{422E3D1C-C27F-4536-9AA8-F290DA58CAE9}" type="slidenum">
              <a:rPr lang="en-SG" smtClean="0"/>
              <a:t>6</a:t>
            </a:fld>
            <a:endParaRPr lang="en-SG"/>
          </a:p>
        </p:txBody>
      </p:sp>
    </p:spTree>
    <p:extLst>
      <p:ext uri="{BB962C8B-B14F-4D97-AF65-F5344CB8AC3E}">
        <p14:creationId xmlns:p14="http://schemas.microsoft.com/office/powerpoint/2010/main" val="1322685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Since its conceptualisation in 1972, the MRT system has played an integral role in citizens’ lives, with our system map constantly evolving and seeing more than 5 renditions over the past 30 years.</a:t>
            </a:r>
          </a:p>
        </p:txBody>
      </p:sp>
      <p:sp>
        <p:nvSpPr>
          <p:cNvPr id="4" name="Slide Number Placeholder 3"/>
          <p:cNvSpPr>
            <a:spLocks noGrp="1"/>
          </p:cNvSpPr>
          <p:nvPr>
            <p:ph type="sldNum" sz="quarter" idx="5"/>
          </p:nvPr>
        </p:nvSpPr>
        <p:spPr/>
        <p:txBody>
          <a:bodyPr/>
          <a:lstStyle/>
          <a:p>
            <a:fld id="{422E3D1C-C27F-4536-9AA8-F290DA58CAE9}" type="slidenum">
              <a:rPr lang="en-SG" smtClean="0"/>
              <a:t>7</a:t>
            </a:fld>
            <a:endParaRPr lang="en-SG"/>
          </a:p>
        </p:txBody>
      </p:sp>
    </p:spTree>
    <p:extLst>
      <p:ext uri="{BB962C8B-B14F-4D97-AF65-F5344CB8AC3E}">
        <p14:creationId xmlns:p14="http://schemas.microsoft.com/office/powerpoint/2010/main" val="1280985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Since its conceptualisation in 1972, the MRT system has played an integral role in citizens’ lives, with our system map constantly evolving and seeing more than 5 renditions over the past 30 years.</a:t>
            </a:r>
          </a:p>
        </p:txBody>
      </p:sp>
      <p:sp>
        <p:nvSpPr>
          <p:cNvPr id="4" name="Slide Number Placeholder 3"/>
          <p:cNvSpPr>
            <a:spLocks noGrp="1"/>
          </p:cNvSpPr>
          <p:nvPr>
            <p:ph type="sldNum" sz="quarter" idx="5"/>
          </p:nvPr>
        </p:nvSpPr>
        <p:spPr/>
        <p:txBody>
          <a:bodyPr/>
          <a:lstStyle/>
          <a:p>
            <a:fld id="{422E3D1C-C27F-4536-9AA8-F290DA58CAE9}" type="slidenum">
              <a:rPr lang="en-SG" smtClean="0"/>
              <a:t>8</a:t>
            </a:fld>
            <a:endParaRPr lang="en-SG"/>
          </a:p>
        </p:txBody>
      </p:sp>
    </p:spTree>
    <p:extLst>
      <p:ext uri="{BB962C8B-B14F-4D97-AF65-F5344CB8AC3E}">
        <p14:creationId xmlns:p14="http://schemas.microsoft.com/office/powerpoint/2010/main" val="1702533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Since its conceptualisation in 1972, the MRT system has played an integral role in citizens’ lives, with our system map constantly evolving and seeing more than 5 renditions over the past 30 years.</a:t>
            </a:r>
          </a:p>
        </p:txBody>
      </p:sp>
      <p:sp>
        <p:nvSpPr>
          <p:cNvPr id="4" name="Slide Number Placeholder 3"/>
          <p:cNvSpPr>
            <a:spLocks noGrp="1"/>
          </p:cNvSpPr>
          <p:nvPr>
            <p:ph type="sldNum" sz="quarter" idx="5"/>
          </p:nvPr>
        </p:nvSpPr>
        <p:spPr/>
        <p:txBody>
          <a:bodyPr/>
          <a:lstStyle/>
          <a:p>
            <a:fld id="{422E3D1C-C27F-4536-9AA8-F290DA58CAE9}" type="slidenum">
              <a:rPr lang="en-SG" smtClean="0"/>
              <a:t>9</a:t>
            </a:fld>
            <a:endParaRPr lang="en-SG"/>
          </a:p>
        </p:txBody>
      </p:sp>
    </p:spTree>
    <p:extLst>
      <p:ext uri="{BB962C8B-B14F-4D97-AF65-F5344CB8AC3E}">
        <p14:creationId xmlns:p14="http://schemas.microsoft.com/office/powerpoint/2010/main" val="7648651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31DB67F-2DA8-4012-ADB9-F55986E6928D}"/>
              </a:ext>
            </a:extLst>
          </p:cNvPr>
          <p:cNvSpPr/>
          <p:nvPr userDrawn="1"/>
        </p:nvSpPr>
        <p:spPr>
          <a:xfrm>
            <a:off x="0" y="0"/>
            <a:ext cx="12192000" cy="6858000"/>
          </a:xfrm>
          <a:prstGeom prst="rect">
            <a:avLst/>
          </a:prstGeom>
          <a:solidFill>
            <a:srgbClr val="FFF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4">
            <a:extLst>
              <a:ext uri="{FF2B5EF4-FFF2-40B4-BE49-F238E27FC236}">
                <a16:creationId xmlns:a16="http://schemas.microsoft.com/office/drawing/2014/main" id="{945D3C1B-918F-4A7B-9B08-CCDC93DB48C7}"/>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67280" y="525145"/>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940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13" name="Picture 12" descr="Icon&#10;&#10;Description automatically generated">
            <a:extLst>
              <a:ext uri="{FF2B5EF4-FFF2-40B4-BE49-F238E27FC236}">
                <a16:creationId xmlns:a16="http://schemas.microsoft.com/office/drawing/2014/main" id="{187DC386-D7C3-40DB-9B31-702159B9DA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4063" y="6017359"/>
            <a:ext cx="468000" cy="468000"/>
          </a:xfrm>
          <a:prstGeom prst="rect">
            <a:avLst/>
          </a:prstGeom>
        </p:spPr>
      </p:pic>
      <p:sp>
        <p:nvSpPr>
          <p:cNvPr id="4" name="Text Placeholder 10">
            <a:extLst>
              <a:ext uri="{FF2B5EF4-FFF2-40B4-BE49-F238E27FC236}">
                <a16:creationId xmlns:a16="http://schemas.microsoft.com/office/drawing/2014/main" id="{FF0C4118-F4FA-408F-A820-08387D1A07C6}"/>
              </a:ext>
            </a:extLst>
          </p:cNvPr>
          <p:cNvSpPr>
            <a:spLocks noGrp="1"/>
          </p:cNvSpPr>
          <p:nvPr>
            <p:ph type="body" sz="quarter" idx="10" hasCustomPrompt="1"/>
          </p:nvPr>
        </p:nvSpPr>
        <p:spPr>
          <a:xfrm>
            <a:off x="461062" y="235352"/>
            <a:ext cx="9612086" cy="1212447"/>
          </a:xfrm>
        </p:spPr>
        <p:txBody>
          <a:bodyPr anchor="ctr">
            <a:noAutofit/>
          </a:bodyPr>
          <a:lstStyle>
            <a:lvl1pPr marL="0" indent="0">
              <a:buNone/>
              <a:defRPr sz="5000" b="1" cap="none" spc="0" baseline="0">
                <a:solidFill>
                  <a:schemeClr val="tx1"/>
                </a:solidFill>
                <a:latin typeface="+mj-lt"/>
              </a:defRPr>
            </a:lvl1pPr>
          </a:lstStyle>
          <a:p>
            <a:pPr lvl="0"/>
            <a:r>
              <a:rPr lang="en-SG" dirty="0"/>
              <a:t>Header Topic</a:t>
            </a:r>
          </a:p>
        </p:txBody>
      </p:sp>
      <p:sp>
        <p:nvSpPr>
          <p:cNvPr id="5" name="Slide Number Placeholder 3">
            <a:extLst>
              <a:ext uri="{FF2B5EF4-FFF2-40B4-BE49-F238E27FC236}">
                <a16:creationId xmlns:a16="http://schemas.microsoft.com/office/drawing/2014/main" id="{EA22EF1A-E2AC-4949-AA43-563DB1DCAF3D}"/>
              </a:ext>
            </a:extLst>
          </p:cNvPr>
          <p:cNvSpPr>
            <a:spLocks noGrp="1"/>
          </p:cNvSpPr>
          <p:nvPr>
            <p:ph type="sldNum" sz="quarter" idx="12"/>
          </p:nvPr>
        </p:nvSpPr>
        <p:spPr>
          <a:xfrm>
            <a:off x="11730125" y="6479743"/>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a:p>
        </p:txBody>
      </p:sp>
      <p:graphicFrame>
        <p:nvGraphicFramePr>
          <p:cNvPr id="6" name="Table 5">
            <a:extLst>
              <a:ext uri="{FF2B5EF4-FFF2-40B4-BE49-F238E27FC236}">
                <a16:creationId xmlns:a16="http://schemas.microsoft.com/office/drawing/2014/main" id="{8F6D70C1-B117-41D9-A4C8-5AA33A7B9121}"/>
              </a:ext>
            </a:extLst>
          </p:cNvPr>
          <p:cNvGraphicFramePr>
            <a:graphicFrameLocks noGrp="1"/>
          </p:cNvGraphicFramePr>
          <p:nvPr userDrawn="1">
            <p:extLst>
              <p:ext uri="{D42A27DB-BD31-4B8C-83A1-F6EECF244321}">
                <p14:modId xmlns:p14="http://schemas.microsoft.com/office/powerpoint/2010/main" val="43916763"/>
              </p:ext>
            </p:extLst>
          </p:nvPr>
        </p:nvGraphicFramePr>
        <p:xfrm>
          <a:off x="-1" y="6470218"/>
          <a:ext cx="11730126" cy="387782"/>
        </p:xfrm>
        <a:graphic>
          <a:graphicData uri="http://schemas.openxmlformats.org/drawingml/2006/table">
            <a:tbl>
              <a:tblPr firstRow="1" bandRow="1"/>
              <a:tblGrid>
                <a:gridCol w="1955021">
                  <a:extLst>
                    <a:ext uri="{9D8B030D-6E8A-4147-A177-3AD203B41FA5}">
                      <a16:colId xmlns:a16="http://schemas.microsoft.com/office/drawing/2014/main" val="3638900389"/>
                    </a:ext>
                  </a:extLst>
                </a:gridCol>
                <a:gridCol w="1955021">
                  <a:extLst>
                    <a:ext uri="{9D8B030D-6E8A-4147-A177-3AD203B41FA5}">
                      <a16:colId xmlns:a16="http://schemas.microsoft.com/office/drawing/2014/main" val="3721771402"/>
                    </a:ext>
                  </a:extLst>
                </a:gridCol>
                <a:gridCol w="1955021">
                  <a:extLst>
                    <a:ext uri="{9D8B030D-6E8A-4147-A177-3AD203B41FA5}">
                      <a16:colId xmlns:a16="http://schemas.microsoft.com/office/drawing/2014/main" val="4267132947"/>
                    </a:ext>
                  </a:extLst>
                </a:gridCol>
                <a:gridCol w="1955021">
                  <a:extLst>
                    <a:ext uri="{9D8B030D-6E8A-4147-A177-3AD203B41FA5}">
                      <a16:colId xmlns:a16="http://schemas.microsoft.com/office/drawing/2014/main" val="1442113638"/>
                    </a:ext>
                  </a:extLst>
                </a:gridCol>
                <a:gridCol w="1955021">
                  <a:extLst>
                    <a:ext uri="{9D8B030D-6E8A-4147-A177-3AD203B41FA5}">
                      <a16:colId xmlns:a16="http://schemas.microsoft.com/office/drawing/2014/main" val="1528739523"/>
                    </a:ext>
                  </a:extLst>
                </a:gridCol>
                <a:gridCol w="1955021">
                  <a:extLst>
                    <a:ext uri="{9D8B030D-6E8A-4147-A177-3AD203B41FA5}">
                      <a16:colId xmlns:a16="http://schemas.microsoft.com/office/drawing/2014/main" val="650330273"/>
                    </a:ext>
                  </a:extLst>
                </a:gridCol>
              </a:tblGrid>
              <a:tr h="387782">
                <a:tc>
                  <a:txBody>
                    <a:bodyPr/>
                    <a:lstStyle/>
                    <a:p>
                      <a:pPr algn="ctr"/>
                      <a:r>
                        <a:rPr lang="en-SG" sz="1200" b="0" dirty="0">
                          <a:latin typeface="Century Gothic" panose="020B0502020202020204" pitchFamily="34" charset="0"/>
                        </a:rPr>
                        <a:t>Situational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200" dirty="0">
                          <a:latin typeface="Century Gothic" panose="020B0502020202020204" pitchFamily="34" charset="0"/>
                        </a:rPr>
                        <a:t>Data Preparation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Exploratory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ML Modelling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Insights &amp; 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b="1" dirty="0">
                          <a:latin typeface="Century Gothic" panose="020B0502020202020204" pitchFamily="34" charset="0"/>
                        </a:rPr>
                        <a:t>Impact &amp; Solution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EB676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135447"/>
                  </a:ext>
                </a:extLst>
              </a:tr>
            </a:tbl>
          </a:graphicData>
        </a:graphic>
      </p:graphicFrame>
      <p:sp>
        <p:nvSpPr>
          <p:cNvPr id="11" name="Text Placeholder 10">
            <a:extLst>
              <a:ext uri="{FF2B5EF4-FFF2-40B4-BE49-F238E27FC236}">
                <a16:creationId xmlns:a16="http://schemas.microsoft.com/office/drawing/2014/main" id="{9F926B35-1586-43B2-9AE3-C4A7FFC8B008}"/>
              </a:ext>
            </a:extLst>
          </p:cNvPr>
          <p:cNvSpPr>
            <a:spLocks noGrp="1"/>
          </p:cNvSpPr>
          <p:nvPr>
            <p:ph type="body" sz="quarter" idx="13" hasCustomPrompt="1"/>
          </p:nvPr>
        </p:nvSpPr>
        <p:spPr>
          <a:xfrm>
            <a:off x="461062" y="1038916"/>
            <a:ext cx="9612086" cy="614946"/>
          </a:xfrm>
        </p:spPr>
        <p:txBody>
          <a:bodyPr anchor="ctr">
            <a:noAutofit/>
          </a:bodyPr>
          <a:lstStyle>
            <a:lvl1pPr marL="0" indent="0">
              <a:buNone/>
              <a:defRPr sz="2200" b="1" cap="none" spc="0" baseline="0">
                <a:solidFill>
                  <a:srgbClr val="967D64"/>
                </a:solidFill>
                <a:latin typeface="+mj-lt"/>
              </a:defRPr>
            </a:lvl1pPr>
          </a:lstStyle>
          <a:p>
            <a:pPr lvl="0"/>
            <a:r>
              <a:rPr lang="en-SG" dirty="0"/>
              <a:t>Header Topic</a:t>
            </a:r>
          </a:p>
        </p:txBody>
      </p:sp>
      <p:pic>
        <p:nvPicPr>
          <p:cNvPr id="3" name="Picture 2" descr="A picture containing text&#10;&#10;Description automatically generated">
            <a:extLst>
              <a:ext uri="{FF2B5EF4-FFF2-40B4-BE49-F238E27FC236}">
                <a16:creationId xmlns:a16="http://schemas.microsoft.com/office/drawing/2014/main" id="{88329CD6-D636-4582-BD53-5381913BF06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403" t="27715" r="33125" b="31590"/>
          <a:stretch/>
        </p:blipFill>
        <p:spPr>
          <a:xfrm>
            <a:off x="10318527" y="409617"/>
            <a:ext cx="1617134" cy="1105916"/>
          </a:xfrm>
          <a:prstGeom prst="rect">
            <a:avLst/>
          </a:prstGeom>
        </p:spPr>
      </p:pic>
    </p:spTree>
    <p:extLst>
      <p:ext uri="{BB962C8B-B14F-4D97-AF65-F5344CB8AC3E}">
        <p14:creationId xmlns:p14="http://schemas.microsoft.com/office/powerpoint/2010/main" val="642390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4" name="Text Placeholder 10">
            <a:extLst>
              <a:ext uri="{FF2B5EF4-FFF2-40B4-BE49-F238E27FC236}">
                <a16:creationId xmlns:a16="http://schemas.microsoft.com/office/drawing/2014/main" id="{FF0C4118-F4FA-408F-A820-08387D1A07C6}"/>
              </a:ext>
            </a:extLst>
          </p:cNvPr>
          <p:cNvSpPr>
            <a:spLocks noGrp="1"/>
          </p:cNvSpPr>
          <p:nvPr>
            <p:ph type="body" sz="quarter" idx="10" hasCustomPrompt="1"/>
          </p:nvPr>
        </p:nvSpPr>
        <p:spPr>
          <a:xfrm>
            <a:off x="461062" y="235352"/>
            <a:ext cx="9612086" cy="1212447"/>
          </a:xfrm>
        </p:spPr>
        <p:txBody>
          <a:bodyPr anchor="ctr">
            <a:noAutofit/>
          </a:bodyPr>
          <a:lstStyle>
            <a:lvl1pPr marL="0" indent="0">
              <a:buNone/>
              <a:defRPr sz="5000" b="1" cap="none" spc="0" baseline="0">
                <a:solidFill>
                  <a:schemeClr val="tx1"/>
                </a:solidFill>
                <a:latin typeface="+mj-lt"/>
              </a:defRPr>
            </a:lvl1pPr>
          </a:lstStyle>
          <a:p>
            <a:pPr lvl="0"/>
            <a:r>
              <a:rPr lang="en-SG" dirty="0"/>
              <a:t>Appendix X</a:t>
            </a:r>
          </a:p>
        </p:txBody>
      </p:sp>
      <p:sp>
        <p:nvSpPr>
          <p:cNvPr id="5" name="Slide Number Placeholder 3">
            <a:extLst>
              <a:ext uri="{FF2B5EF4-FFF2-40B4-BE49-F238E27FC236}">
                <a16:creationId xmlns:a16="http://schemas.microsoft.com/office/drawing/2014/main" id="{EA22EF1A-E2AC-4949-AA43-563DB1DCAF3D}"/>
              </a:ext>
            </a:extLst>
          </p:cNvPr>
          <p:cNvSpPr>
            <a:spLocks noGrp="1"/>
          </p:cNvSpPr>
          <p:nvPr>
            <p:ph type="sldNum" sz="quarter" idx="12"/>
          </p:nvPr>
        </p:nvSpPr>
        <p:spPr>
          <a:xfrm>
            <a:off x="11730125" y="6479743"/>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a:p>
        </p:txBody>
      </p:sp>
      <p:sp>
        <p:nvSpPr>
          <p:cNvPr id="11" name="Text Placeholder 10">
            <a:extLst>
              <a:ext uri="{FF2B5EF4-FFF2-40B4-BE49-F238E27FC236}">
                <a16:creationId xmlns:a16="http://schemas.microsoft.com/office/drawing/2014/main" id="{9F926B35-1586-43B2-9AE3-C4A7FFC8B008}"/>
              </a:ext>
            </a:extLst>
          </p:cNvPr>
          <p:cNvSpPr>
            <a:spLocks noGrp="1"/>
          </p:cNvSpPr>
          <p:nvPr>
            <p:ph type="body" sz="quarter" idx="13" hasCustomPrompt="1"/>
          </p:nvPr>
        </p:nvSpPr>
        <p:spPr>
          <a:xfrm>
            <a:off x="461062" y="1038916"/>
            <a:ext cx="9612086" cy="614946"/>
          </a:xfrm>
        </p:spPr>
        <p:txBody>
          <a:bodyPr anchor="ctr">
            <a:noAutofit/>
          </a:bodyPr>
          <a:lstStyle>
            <a:lvl1pPr marL="0" indent="0">
              <a:buNone/>
              <a:defRPr sz="2200" b="1" cap="none" spc="0" baseline="0">
                <a:solidFill>
                  <a:srgbClr val="967D64"/>
                </a:solidFill>
                <a:latin typeface="+mj-lt"/>
              </a:defRPr>
            </a:lvl1pPr>
          </a:lstStyle>
          <a:p>
            <a:pPr lvl="0"/>
            <a:r>
              <a:rPr lang="en-SG" dirty="0"/>
              <a:t>Header Topic</a:t>
            </a:r>
          </a:p>
        </p:txBody>
      </p:sp>
      <p:pic>
        <p:nvPicPr>
          <p:cNvPr id="3" name="Picture 2" descr="A picture containing text&#10;&#10;Description automatically generated">
            <a:extLst>
              <a:ext uri="{FF2B5EF4-FFF2-40B4-BE49-F238E27FC236}">
                <a16:creationId xmlns:a16="http://schemas.microsoft.com/office/drawing/2014/main" id="{88329CD6-D636-4582-BD53-5381913BF0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403" t="27715" r="33125" b="31590"/>
          <a:stretch/>
        </p:blipFill>
        <p:spPr>
          <a:xfrm>
            <a:off x="10318527" y="409617"/>
            <a:ext cx="1617134" cy="1105916"/>
          </a:xfrm>
          <a:prstGeom prst="rect">
            <a:avLst/>
          </a:prstGeom>
        </p:spPr>
      </p:pic>
    </p:spTree>
    <p:extLst>
      <p:ext uri="{BB962C8B-B14F-4D97-AF65-F5344CB8AC3E}">
        <p14:creationId xmlns:p14="http://schemas.microsoft.com/office/powerpoint/2010/main" val="1141776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10242" name="Picture 2" descr="train interior with hanging support handles">
            <a:extLst>
              <a:ext uri="{FF2B5EF4-FFF2-40B4-BE49-F238E27FC236}">
                <a16:creationId xmlns:a16="http://schemas.microsoft.com/office/drawing/2014/main" id="{FF098234-C3D2-414A-8629-37AD74F5A1E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5145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676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6146" name="Picture 2" descr="white and blue bus on road during daytime">
            <a:extLst>
              <a:ext uri="{FF2B5EF4-FFF2-40B4-BE49-F238E27FC236}">
                <a16:creationId xmlns:a16="http://schemas.microsoft.com/office/drawing/2014/main" id="{4A2935BD-00E4-4485-BA8E-B4F7C084ED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52800" y="0"/>
            <a:ext cx="5486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200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681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E82F5AF-A3A4-42CF-B7F0-6A8F453A4C69}"/>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 contrast="15000"/>
                    </a14:imgEffect>
                  </a14:imgLayer>
                </a14:imgProps>
              </a:ext>
              <a:ext uri="{28A0092B-C50C-407E-A947-70E740481C1C}">
                <a14:useLocalDpi xmlns:a14="http://schemas.microsoft.com/office/drawing/2010/main" val="0"/>
              </a:ext>
            </a:extLst>
          </a:blip>
          <a:srcRect t="4565" b="7211"/>
          <a:stretch/>
        </p:blipFill>
        <p:spPr bwMode="auto">
          <a:xfrm>
            <a:off x="0" y="-15240"/>
            <a:ext cx="12192000" cy="687324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3371F43-2E24-47E8-AF02-073A0DAB9CD3}"/>
              </a:ext>
            </a:extLst>
          </p:cNvPr>
          <p:cNvSpPr/>
          <p:nvPr userDrawn="1"/>
        </p:nvSpPr>
        <p:spPr>
          <a:xfrm>
            <a:off x="0" y="-15240"/>
            <a:ext cx="12192000" cy="6873240"/>
          </a:xfrm>
          <a:prstGeom prst="rect">
            <a:avLst/>
          </a:prstGeom>
          <a:solidFill>
            <a:schemeClr val="bg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FE74F49B-209B-446A-B92E-15873B29CD2B}"/>
              </a:ext>
            </a:extLst>
          </p:cNvPr>
          <p:cNvSpPr/>
          <p:nvPr userDrawn="1"/>
        </p:nvSpPr>
        <p:spPr>
          <a:xfrm>
            <a:off x="3296920" y="4582160"/>
            <a:ext cx="5598160" cy="2275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200" b="1" dirty="0">
                <a:solidFill>
                  <a:srgbClr val="FFF6EF"/>
                </a:solidFill>
                <a:latin typeface="+mn-lt"/>
              </a:rPr>
              <a:t>Thank You.</a:t>
            </a:r>
          </a:p>
        </p:txBody>
      </p:sp>
    </p:spTree>
    <p:extLst>
      <p:ext uri="{BB962C8B-B14F-4D97-AF65-F5344CB8AC3E}">
        <p14:creationId xmlns:p14="http://schemas.microsoft.com/office/powerpoint/2010/main" val="27673845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E651C62-4E49-46B1-A207-FD30F210C394}"/>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108000"/>
                    </a14:imgEffect>
                    <a14:imgEffect>
                      <a14:brightnessContrast bright="-10000"/>
                    </a14:imgEffect>
                  </a14:imgLayer>
                </a14:imgProps>
              </a:ext>
              <a:ext uri="{28A0092B-C50C-407E-A947-70E740481C1C}">
                <a14:useLocalDpi xmlns:a14="http://schemas.microsoft.com/office/drawing/2010/main" val="0"/>
              </a:ext>
            </a:extLst>
          </a:blip>
          <a:srcRect t="4565" b="7211"/>
          <a:stretch/>
        </p:blipFill>
        <p:spPr bwMode="auto">
          <a:xfrm>
            <a:off x="0" y="-15240"/>
            <a:ext cx="12192000" cy="687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7675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FFF6EF"/>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F6D70C1-B117-41D9-A4C8-5AA33A7B9121}"/>
              </a:ext>
            </a:extLst>
          </p:cNvPr>
          <p:cNvGraphicFramePr>
            <a:graphicFrameLocks noGrp="1"/>
          </p:cNvGraphicFramePr>
          <p:nvPr userDrawn="1">
            <p:extLst>
              <p:ext uri="{D42A27DB-BD31-4B8C-83A1-F6EECF244321}">
                <p14:modId xmlns:p14="http://schemas.microsoft.com/office/powerpoint/2010/main" val="4159054932"/>
              </p:ext>
            </p:extLst>
          </p:nvPr>
        </p:nvGraphicFramePr>
        <p:xfrm>
          <a:off x="-2" y="6470218"/>
          <a:ext cx="12191998" cy="387782"/>
        </p:xfrm>
        <a:graphic>
          <a:graphicData uri="http://schemas.openxmlformats.org/drawingml/2006/table">
            <a:tbl>
              <a:tblPr firstRow="1" bandRow="1"/>
              <a:tblGrid>
                <a:gridCol w="2346960">
                  <a:extLst>
                    <a:ext uri="{9D8B030D-6E8A-4147-A177-3AD203B41FA5}">
                      <a16:colId xmlns:a16="http://schemas.microsoft.com/office/drawing/2014/main" val="3638900389"/>
                    </a:ext>
                  </a:extLst>
                </a:gridCol>
                <a:gridCol w="2346960">
                  <a:extLst>
                    <a:ext uri="{9D8B030D-6E8A-4147-A177-3AD203B41FA5}">
                      <a16:colId xmlns:a16="http://schemas.microsoft.com/office/drawing/2014/main" val="3721771402"/>
                    </a:ext>
                  </a:extLst>
                </a:gridCol>
                <a:gridCol w="2346960">
                  <a:extLst>
                    <a:ext uri="{9D8B030D-6E8A-4147-A177-3AD203B41FA5}">
                      <a16:colId xmlns:a16="http://schemas.microsoft.com/office/drawing/2014/main" val="4267132947"/>
                    </a:ext>
                  </a:extLst>
                </a:gridCol>
                <a:gridCol w="2346960">
                  <a:extLst>
                    <a:ext uri="{9D8B030D-6E8A-4147-A177-3AD203B41FA5}">
                      <a16:colId xmlns:a16="http://schemas.microsoft.com/office/drawing/2014/main" val="1442113638"/>
                    </a:ext>
                  </a:extLst>
                </a:gridCol>
                <a:gridCol w="2346960">
                  <a:extLst>
                    <a:ext uri="{9D8B030D-6E8A-4147-A177-3AD203B41FA5}">
                      <a16:colId xmlns:a16="http://schemas.microsoft.com/office/drawing/2014/main" val="1528739523"/>
                    </a:ext>
                  </a:extLst>
                </a:gridCol>
                <a:gridCol w="457198">
                  <a:extLst>
                    <a:ext uri="{9D8B030D-6E8A-4147-A177-3AD203B41FA5}">
                      <a16:colId xmlns:a16="http://schemas.microsoft.com/office/drawing/2014/main" val="4186790430"/>
                    </a:ext>
                  </a:extLst>
                </a:gridCol>
              </a:tblGrid>
              <a:tr h="387782">
                <a:tc>
                  <a:txBody>
                    <a:bodyPr/>
                    <a:lstStyle/>
                    <a:p>
                      <a:pPr algn="ctr"/>
                      <a:r>
                        <a:rPr lang="en-SG" sz="1200" b="1" dirty="0">
                          <a:latin typeface="Century Gothic" panose="020B0502020202020204" pitchFamily="34" charset="0"/>
                        </a:rPr>
                        <a:t>Industry Highlights</a:t>
                      </a:r>
                      <a:endParaRPr lang="en-SG" sz="120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EB676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200" dirty="0">
                          <a:latin typeface="Century Gothic" panose="020B0502020202020204" pitchFamily="34" charset="0"/>
                        </a:rPr>
                        <a:t>Performance Evaluation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CBBEB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Building the Base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CBBEB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Keeping the Pace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CBBEB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Leading the Race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CBBEB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SG" sz="120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CBBEB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135447"/>
                  </a:ext>
                </a:extLst>
              </a:tr>
            </a:tbl>
          </a:graphicData>
        </a:graphic>
      </p:graphicFrame>
      <p:sp>
        <p:nvSpPr>
          <p:cNvPr id="4" name="Text Placeholder 10">
            <a:extLst>
              <a:ext uri="{FF2B5EF4-FFF2-40B4-BE49-F238E27FC236}">
                <a16:creationId xmlns:a16="http://schemas.microsoft.com/office/drawing/2014/main" id="{FF0C4118-F4FA-408F-A820-08387D1A07C6}"/>
              </a:ext>
            </a:extLst>
          </p:cNvPr>
          <p:cNvSpPr>
            <a:spLocks noGrp="1"/>
          </p:cNvSpPr>
          <p:nvPr>
            <p:ph type="body" sz="quarter" idx="10" hasCustomPrompt="1"/>
          </p:nvPr>
        </p:nvSpPr>
        <p:spPr>
          <a:xfrm>
            <a:off x="461062" y="235352"/>
            <a:ext cx="6015938" cy="1212447"/>
          </a:xfrm>
        </p:spPr>
        <p:txBody>
          <a:bodyPr anchor="ctr">
            <a:noAutofit/>
          </a:bodyPr>
          <a:lstStyle>
            <a:lvl1pPr marL="0" indent="0">
              <a:buNone/>
              <a:defRPr sz="5000" b="1" cap="none" spc="0" baseline="0">
                <a:solidFill>
                  <a:schemeClr val="tx1"/>
                </a:solidFill>
                <a:latin typeface="+mj-lt"/>
              </a:defRPr>
            </a:lvl1pPr>
          </a:lstStyle>
          <a:p>
            <a:pPr lvl="0"/>
            <a:r>
              <a:rPr lang="en-SG" dirty="0"/>
              <a:t>Header Topic</a:t>
            </a:r>
          </a:p>
        </p:txBody>
      </p:sp>
      <p:sp>
        <p:nvSpPr>
          <p:cNvPr id="5" name="Slide Number Placeholder 3">
            <a:extLst>
              <a:ext uri="{FF2B5EF4-FFF2-40B4-BE49-F238E27FC236}">
                <a16:creationId xmlns:a16="http://schemas.microsoft.com/office/drawing/2014/main" id="{EA22EF1A-E2AC-4949-AA43-563DB1DCAF3D}"/>
              </a:ext>
            </a:extLst>
          </p:cNvPr>
          <p:cNvSpPr>
            <a:spLocks noGrp="1"/>
          </p:cNvSpPr>
          <p:nvPr>
            <p:ph type="sldNum" sz="quarter" idx="12"/>
          </p:nvPr>
        </p:nvSpPr>
        <p:spPr>
          <a:xfrm>
            <a:off x="11730125" y="6471276"/>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dirty="0"/>
          </a:p>
        </p:txBody>
      </p:sp>
      <p:pic>
        <p:nvPicPr>
          <p:cNvPr id="8" name="Picture 7" descr="Icon&#10;&#10;Description automatically generated">
            <a:extLst>
              <a:ext uri="{FF2B5EF4-FFF2-40B4-BE49-F238E27FC236}">
                <a16:creationId xmlns:a16="http://schemas.microsoft.com/office/drawing/2014/main" id="{FB044BFE-A79E-48E9-943F-8A1BEE087E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925508" y="6016283"/>
            <a:ext cx="461876" cy="461876"/>
          </a:xfrm>
          <a:prstGeom prst="rect">
            <a:avLst/>
          </a:prstGeom>
        </p:spPr>
      </p:pic>
      <p:sp>
        <p:nvSpPr>
          <p:cNvPr id="11" name="Text Placeholder 10">
            <a:extLst>
              <a:ext uri="{FF2B5EF4-FFF2-40B4-BE49-F238E27FC236}">
                <a16:creationId xmlns:a16="http://schemas.microsoft.com/office/drawing/2014/main" id="{9F926B35-1586-43B2-9AE3-C4A7FFC8B008}"/>
              </a:ext>
            </a:extLst>
          </p:cNvPr>
          <p:cNvSpPr>
            <a:spLocks noGrp="1"/>
          </p:cNvSpPr>
          <p:nvPr>
            <p:ph type="body" sz="quarter" idx="13" hasCustomPrompt="1"/>
          </p:nvPr>
        </p:nvSpPr>
        <p:spPr>
          <a:xfrm>
            <a:off x="461062" y="1038916"/>
            <a:ext cx="6015938" cy="614946"/>
          </a:xfrm>
        </p:spPr>
        <p:txBody>
          <a:bodyPr anchor="ctr">
            <a:noAutofit/>
          </a:bodyPr>
          <a:lstStyle>
            <a:lvl1pPr marL="0" indent="0">
              <a:buNone/>
              <a:defRPr sz="2200" b="1" cap="none" spc="0" baseline="0">
                <a:solidFill>
                  <a:srgbClr val="967D64"/>
                </a:solidFill>
                <a:latin typeface="+mj-lt"/>
              </a:defRPr>
            </a:lvl1pPr>
          </a:lstStyle>
          <a:p>
            <a:pPr lvl="0"/>
            <a:r>
              <a:rPr lang="en-SG" dirty="0"/>
              <a:t>Header Topic</a:t>
            </a:r>
          </a:p>
        </p:txBody>
      </p:sp>
    </p:spTree>
    <p:extLst>
      <p:ext uri="{BB962C8B-B14F-4D97-AF65-F5344CB8AC3E}">
        <p14:creationId xmlns:p14="http://schemas.microsoft.com/office/powerpoint/2010/main" val="3321309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Custom Layout">
    <p:bg>
      <p:bgRef idx="1001">
        <a:schemeClr val="bg1"/>
      </p:bgRef>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F6D70C1-B117-41D9-A4C8-5AA33A7B9121}"/>
              </a:ext>
            </a:extLst>
          </p:cNvPr>
          <p:cNvGraphicFramePr>
            <a:graphicFrameLocks noGrp="1"/>
          </p:cNvGraphicFramePr>
          <p:nvPr userDrawn="1">
            <p:extLst>
              <p:ext uri="{D42A27DB-BD31-4B8C-83A1-F6EECF244321}">
                <p14:modId xmlns:p14="http://schemas.microsoft.com/office/powerpoint/2010/main" val="4159054932"/>
              </p:ext>
            </p:extLst>
          </p:nvPr>
        </p:nvGraphicFramePr>
        <p:xfrm>
          <a:off x="-2" y="6470218"/>
          <a:ext cx="12191998" cy="387782"/>
        </p:xfrm>
        <a:graphic>
          <a:graphicData uri="http://schemas.openxmlformats.org/drawingml/2006/table">
            <a:tbl>
              <a:tblPr firstRow="1" bandRow="1"/>
              <a:tblGrid>
                <a:gridCol w="2346960">
                  <a:extLst>
                    <a:ext uri="{9D8B030D-6E8A-4147-A177-3AD203B41FA5}">
                      <a16:colId xmlns:a16="http://schemas.microsoft.com/office/drawing/2014/main" val="3638900389"/>
                    </a:ext>
                  </a:extLst>
                </a:gridCol>
                <a:gridCol w="2346960">
                  <a:extLst>
                    <a:ext uri="{9D8B030D-6E8A-4147-A177-3AD203B41FA5}">
                      <a16:colId xmlns:a16="http://schemas.microsoft.com/office/drawing/2014/main" val="3721771402"/>
                    </a:ext>
                  </a:extLst>
                </a:gridCol>
                <a:gridCol w="2346960">
                  <a:extLst>
                    <a:ext uri="{9D8B030D-6E8A-4147-A177-3AD203B41FA5}">
                      <a16:colId xmlns:a16="http://schemas.microsoft.com/office/drawing/2014/main" val="4267132947"/>
                    </a:ext>
                  </a:extLst>
                </a:gridCol>
                <a:gridCol w="2346960">
                  <a:extLst>
                    <a:ext uri="{9D8B030D-6E8A-4147-A177-3AD203B41FA5}">
                      <a16:colId xmlns:a16="http://schemas.microsoft.com/office/drawing/2014/main" val="1442113638"/>
                    </a:ext>
                  </a:extLst>
                </a:gridCol>
                <a:gridCol w="2346960">
                  <a:extLst>
                    <a:ext uri="{9D8B030D-6E8A-4147-A177-3AD203B41FA5}">
                      <a16:colId xmlns:a16="http://schemas.microsoft.com/office/drawing/2014/main" val="1528739523"/>
                    </a:ext>
                  </a:extLst>
                </a:gridCol>
                <a:gridCol w="457198">
                  <a:extLst>
                    <a:ext uri="{9D8B030D-6E8A-4147-A177-3AD203B41FA5}">
                      <a16:colId xmlns:a16="http://schemas.microsoft.com/office/drawing/2014/main" val="4186790430"/>
                    </a:ext>
                  </a:extLst>
                </a:gridCol>
              </a:tblGrid>
              <a:tr h="387782">
                <a:tc>
                  <a:txBody>
                    <a:bodyPr/>
                    <a:lstStyle/>
                    <a:p>
                      <a:pPr algn="ctr"/>
                      <a:r>
                        <a:rPr lang="en-SG" sz="1200" b="1" dirty="0">
                          <a:latin typeface="Century Gothic" panose="020B0502020202020204" pitchFamily="34" charset="0"/>
                        </a:rPr>
                        <a:t>Industry Highlights</a:t>
                      </a:r>
                      <a:endParaRPr lang="en-SG" sz="120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EB676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200" dirty="0">
                          <a:latin typeface="Century Gothic" panose="020B0502020202020204" pitchFamily="34" charset="0"/>
                        </a:rPr>
                        <a:t>Performance Evaluation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CBBEB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Building the Base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CBBEB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Keeping the Pace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CBBEB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Leading the Race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CBBEB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SG" sz="120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CBBEB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135447"/>
                  </a:ext>
                </a:extLst>
              </a:tr>
            </a:tbl>
          </a:graphicData>
        </a:graphic>
      </p:graphicFrame>
      <p:sp>
        <p:nvSpPr>
          <p:cNvPr id="4" name="Text Placeholder 10">
            <a:extLst>
              <a:ext uri="{FF2B5EF4-FFF2-40B4-BE49-F238E27FC236}">
                <a16:creationId xmlns:a16="http://schemas.microsoft.com/office/drawing/2014/main" id="{FF0C4118-F4FA-408F-A820-08387D1A07C6}"/>
              </a:ext>
            </a:extLst>
          </p:cNvPr>
          <p:cNvSpPr>
            <a:spLocks noGrp="1"/>
          </p:cNvSpPr>
          <p:nvPr>
            <p:ph type="body" sz="quarter" idx="10" hasCustomPrompt="1"/>
          </p:nvPr>
        </p:nvSpPr>
        <p:spPr>
          <a:xfrm>
            <a:off x="461062" y="235352"/>
            <a:ext cx="6015938" cy="1212447"/>
          </a:xfrm>
        </p:spPr>
        <p:txBody>
          <a:bodyPr anchor="ctr">
            <a:noAutofit/>
          </a:bodyPr>
          <a:lstStyle>
            <a:lvl1pPr marL="0" indent="0">
              <a:buNone/>
              <a:defRPr sz="5000" b="1" cap="none" spc="0" baseline="0">
                <a:solidFill>
                  <a:schemeClr val="tx1"/>
                </a:solidFill>
                <a:latin typeface="+mj-lt"/>
              </a:defRPr>
            </a:lvl1pPr>
          </a:lstStyle>
          <a:p>
            <a:pPr lvl="0"/>
            <a:r>
              <a:rPr lang="en-SG" dirty="0"/>
              <a:t>Header Topic</a:t>
            </a:r>
          </a:p>
        </p:txBody>
      </p:sp>
      <p:sp>
        <p:nvSpPr>
          <p:cNvPr id="5" name="Slide Number Placeholder 3">
            <a:extLst>
              <a:ext uri="{FF2B5EF4-FFF2-40B4-BE49-F238E27FC236}">
                <a16:creationId xmlns:a16="http://schemas.microsoft.com/office/drawing/2014/main" id="{EA22EF1A-E2AC-4949-AA43-563DB1DCAF3D}"/>
              </a:ext>
            </a:extLst>
          </p:cNvPr>
          <p:cNvSpPr>
            <a:spLocks noGrp="1"/>
          </p:cNvSpPr>
          <p:nvPr>
            <p:ph type="sldNum" sz="quarter" idx="12"/>
          </p:nvPr>
        </p:nvSpPr>
        <p:spPr>
          <a:xfrm>
            <a:off x="11730125" y="6471276"/>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dirty="0"/>
          </a:p>
        </p:txBody>
      </p:sp>
      <p:pic>
        <p:nvPicPr>
          <p:cNvPr id="8" name="Picture 7" descr="Icon&#10;&#10;Description automatically generated">
            <a:extLst>
              <a:ext uri="{FF2B5EF4-FFF2-40B4-BE49-F238E27FC236}">
                <a16:creationId xmlns:a16="http://schemas.microsoft.com/office/drawing/2014/main" id="{FB044BFE-A79E-48E9-943F-8A1BEE087E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925508" y="6016283"/>
            <a:ext cx="461876" cy="461876"/>
          </a:xfrm>
          <a:prstGeom prst="rect">
            <a:avLst/>
          </a:prstGeom>
        </p:spPr>
      </p:pic>
      <p:sp>
        <p:nvSpPr>
          <p:cNvPr id="11" name="Text Placeholder 10">
            <a:extLst>
              <a:ext uri="{FF2B5EF4-FFF2-40B4-BE49-F238E27FC236}">
                <a16:creationId xmlns:a16="http://schemas.microsoft.com/office/drawing/2014/main" id="{9F926B35-1586-43B2-9AE3-C4A7FFC8B008}"/>
              </a:ext>
            </a:extLst>
          </p:cNvPr>
          <p:cNvSpPr>
            <a:spLocks noGrp="1"/>
          </p:cNvSpPr>
          <p:nvPr>
            <p:ph type="body" sz="quarter" idx="13" hasCustomPrompt="1"/>
          </p:nvPr>
        </p:nvSpPr>
        <p:spPr>
          <a:xfrm>
            <a:off x="461062" y="1038916"/>
            <a:ext cx="6015938" cy="614946"/>
          </a:xfrm>
        </p:spPr>
        <p:txBody>
          <a:bodyPr anchor="ctr">
            <a:noAutofit/>
          </a:bodyPr>
          <a:lstStyle>
            <a:lvl1pPr marL="0" indent="0">
              <a:buNone/>
              <a:defRPr sz="2200" b="1" cap="none" spc="0" baseline="0">
                <a:solidFill>
                  <a:srgbClr val="967D64"/>
                </a:solidFill>
                <a:latin typeface="+mj-lt"/>
              </a:defRPr>
            </a:lvl1pPr>
          </a:lstStyle>
          <a:p>
            <a:pPr lvl="0"/>
            <a:r>
              <a:rPr lang="en-SG" dirty="0"/>
              <a:t>Header Topic</a:t>
            </a:r>
          </a:p>
        </p:txBody>
      </p:sp>
    </p:spTree>
    <p:extLst>
      <p:ext uri="{BB962C8B-B14F-4D97-AF65-F5344CB8AC3E}">
        <p14:creationId xmlns:p14="http://schemas.microsoft.com/office/powerpoint/2010/main" val="52811575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10" name="Picture 9" descr="Logo, company name&#10;&#10;Description automatically generated">
            <a:extLst>
              <a:ext uri="{FF2B5EF4-FFF2-40B4-BE49-F238E27FC236}">
                <a16:creationId xmlns:a16="http://schemas.microsoft.com/office/drawing/2014/main" id="{A80429F5-CE34-4D4E-B31F-A7B83424DF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3975" y="6000425"/>
            <a:ext cx="460800" cy="460800"/>
          </a:xfrm>
          <a:prstGeom prst="rect">
            <a:avLst/>
          </a:prstGeom>
        </p:spPr>
      </p:pic>
      <p:sp>
        <p:nvSpPr>
          <p:cNvPr id="4" name="Text Placeholder 10">
            <a:extLst>
              <a:ext uri="{FF2B5EF4-FFF2-40B4-BE49-F238E27FC236}">
                <a16:creationId xmlns:a16="http://schemas.microsoft.com/office/drawing/2014/main" id="{FF0C4118-F4FA-408F-A820-08387D1A07C6}"/>
              </a:ext>
            </a:extLst>
          </p:cNvPr>
          <p:cNvSpPr>
            <a:spLocks noGrp="1"/>
          </p:cNvSpPr>
          <p:nvPr>
            <p:ph type="body" sz="quarter" idx="10" hasCustomPrompt="1"/>
          </p:nvPr>
        </p:nvSpPr>
        <p:spPr>
          <a:xfrm>
            <a:off x="461062" y="235352"/>
            <a:ext cx="6015938" cy="1212447"/>
          </a:xfrm>
        </p:spPr>
        <p:txBody>
          <a:bodyPr anchor="ctr">
            <a:noAutofit/>
          </a:bodyPr>
          <a:lstStyle>
            <a:lvl1pPr marL="0" indent="0">
              <a:buNone/>
              <a:defRPr sz="5000" b="1" cap="none" spc="0" baseline="0">
                <a:solidFill>
                  <a:schemeClr val="tx1"/>
                </a:solidFill>
                <a:latin typeface="+mj-lt"/>
              </a:defRPr>
            </a:lvl1pPr>
          </a:lstStyle>
          <a:p>
            <a:pPr lvl="0"/>
            <a:r>
              <a:rPr lang="en-SG" dirty="0"/>
              <a:t>Header Topic</a:t>
            </a:r>
          </a:p>
        </p:txBody>
      </p:sp>
      <p:sp>
        <p:nvSpPr>
          <p:cNvPr id="5" name="Slide Number Placeholder 3">
            <a:extLst>
              <a:ext uri="{FF2B5EF4-FFF2-40B4-BE49-F238E27FC236}">
                <a16:creationId xmlns:a16="http://schemas.microsoft.com/office/drawing/2014/main" id="{EA22EF1A-E2AC-4949-AA43-563DB1DCAF3D}"/>
              </a:ext>
            </a:extLst>
          </p:cNvPr>
          <p:cNvSpPr>
            <a:spLocks noGrp="1"/>
          </p:cNvSpPr>
          <p:nvPr>
            <p:ph type="sldNum" sz="quarter" idx="12"/>
          </p:nvPr>
        </p:nvSpPr>
        <p:spPr>
          <a:xfrm>
            <a:off x="11730125" y="6479743"/>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a:p>
        </p:txBody>
      </p:sp>
      <p:graphicFrame>
        <p:nvGraphicFramePr>
          <p:cNvPr id="6" name="Table 5">
            <a:extLst>
              <a:ext uri="{FF2B5EF4-FFF2-40B4-BE49-F238E27FC236}">
                <a16:creationId xmlns:a16="http://schemas.microsoft.com/office/drawing/2014/main" id="{8F6D70C1-B117-41D9-A4C8-5AA33A7B9121}"/>
              </a:ext>
            </a:extLst>
          </p:cNvPr>
          <p:cNvGraphicFramePr>
            <a:graphicFrameLocks noGrp="1"/>
          </p:cNvGraphicFramePr>
          <p:nvPr userDrawn="1">
            <p:extLst>
              <p:ext uri="{D42A27DB-BD31-4B8C-83A1-F6EECF244321}">
                <p14:modId xmlns:p14="http://schemas.microsoft.com/office/powerpoint/2010/main" val="3198653032"/>
              </p:ext>
            </p:extLst>
          </p:nvPr>
        </p:nvGraphicFramePr>
        <p:xfrm>
          <a:off x="-1" y="6470218"/>
          <a:ext cx="11730125" cy="387782"/>
        </p:xfrm>
        <a:graphic>
          <a:graphicData uri="http://schemas.openxmlformats.org/drawingml/2006/table">
            <a:tbl>
              <a:tblPr firstRow="1" bandRow="1"/>
              <a:tblGrid>
                <a:gridCol w="2346025">
                  <a:extLst>
                    <a:ext uri="{9D8B030D-6E8A-4147-A177-3AD203B41FA5}">
                      <a16:colId xmlns:a16="http://schemas.microsoft.com/office/drawing/2014/main" val="3638900389"/>
                    </a:ext>
                  </a:extLst>
                </a:gridCol>
                <a:gridCol w="2346025">
                  <a:extLst>
                    <a:ext uri="{9D8B030D-6E8A-4147-A177-3AD203B41FA5}">
                      <a16:colId xmlns:a16="http://schemas.microsoft.com/office/drawing/2014/main" val="3721771402"/>
                    </a:ext>
                  </a:extLst>
                </a:gridCol>
                <a:gridCol w="2346025">
                  <a:extLst>
                    <a:ext uri="{9D8B030D-6E8A-4147-A177-3AD203B41FA5}">
                      <a16:colId xmlns:a16="http://schemas.microsoft.com/office/drawing/2014/main" val="4267132947"/>
                    </a:ext>
                  </a:extLst>
                </a:gridCol>
                <a:gridCol w="2346025">
                  <a:extLst>
                    <a:ext uri="{9D8B030D-6E8A-4147-A177-3AD203B41FA5}">
                      <a16:colId xmlns:a16="http://schemas.microsoft.com/office/drawing/2014/main" val="1442113638"/>
                    </a:ext>
                  </a:extLst>
                </a:gridCol>
                <a:gridCol w="2346025">
                  <a:extLst>
                    <a:ext uri="{9D8B030D-6E8A-4147-A177-3AD203B41FA5}">
                      <a16:colId xmlns:a16="http://schemas.microsoft.com/office/drawing/2014/main" val="1528739523"/>
                    </a:ext>
                  </a:extLst>
                </a:gridCol>
              </a:tblGrid>
              <a:tr h="387782">
                <a:tc>
                  <a:txBody>
                    <a:bodyPr/>
                    <a:lstStyle/>
                    <a:p>
                      <a:pPr algn="ctr"/>
                      <a:r>
                        <a:rPr lang="en-SG" sz="1200" b="1" dirty="0">
                          <a:latin typeface="Century Gothic" panose="020B0502020202020204" pitchFamily="34" charset="0"/>
                        </a:rPr>
                        <a:t>Industry Highlights</a:t>
                      </a:r>
                      <a:endParaRPr lang="en-SG" sz="120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EB676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200">
                          <a:latin typeface="Century Gothic" panose="020B0502020202020204" pitchFamily="34" charset="0"/>
                        </a:rPr>
                        <a:t>Performance Evaluation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a:latin typeface="Century Gothic" panose="020B0502020202020204" pitchFamily="34" charset="0"/>
                        </a:rPr>
                        <a:t>Building the Base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a:latin typeface="Century Gothic" panose="020B0502020202020204" pitchFamily="34" charset="0"/>
                        </a:rPr>
                        <a:t>Keeping the Pace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Leading the Race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135447"/>
                  </a:ext>
                </a:extLst>
              </a:tr>
            </a:tbl>
          </a:graphicData>
        </a:graphic>
      </p:graphicFrame>
      <p:sp>
        <p:nvSpPr>
          <p:cNvPr id="11" name="Text Placeholder 10">
            <a:extLst>
              <a:ext uri="{FF2B5EF4-FFF2-40B4-BE49-F238E27FC236}">
                <a16:creationId xmlns:a16="http://schemas.microsoft.com/office/drawing/2014/main" id="{9F926B35-1586-43B2-9AE3-C4A7FFC8B008}"/>
              </a:ext>
            </a:extLst>
          </p:cNvPr>
          <p:cNvSpPr>
            <a:spLocks noGrp="1"/>
          </p:cNvSpPr>
          <p:nvPr>
            <p:ph type="body" sz="quarter" idx="13" hasCustomPrompt="1"/>
          </p:nvPr>
        </p:nvSpPr>
        <p:spPr>
          <a:xfrm>
            <a:off x="461062" y="1038916"/>
            <a:ext cx="6015938" cy="614946"/>
          </a:xfrm>
        </p:spPr>
        <p:txBody>
          <a:bodyPr anchor="ctr">
            <a:noAutofit/>
          </a:bodyPr>
          <a:lstStyle>
            <a:lvl1pPr marL="0" indent="0">
              <a:buNone/>
              <a:defRPr sz="2200" b="1" cap="none" spc="0" baseline="0">
                <a:solidFill>
                  <a:srgbClr val="967D64"/>
                </a:solidFill>
                <a:latin typeface="+mj-lt"/>
              </a:defRPr>
            </a:lvl1pPr>
          </a:lstStyle>
          <a:p>
            <a:pPr lvl="0"/>
            <a:r>
              <a:rPr lang="en-SG" dirty="0"/>
              <a:t>Header Topic</a:t>
            </a:r>
          </a:p>
        </p:txBody>
      </p:sp>
    </p:spTree>
    <p:extLst>
      <p:ext uri="{BB962C8B-B14F-4D97-AF65-F5344CB8AC3E}">
        <p14:creationId xmlns:p14="http://schemas.microsoft.com/office/powerpoint/2010/main" val="422902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967D64"/>
        </a:solidFill>
        <a:effectLst/>
      </p:bgPr>
    </p:bg>
    <p:spTree>
      <p:nvGrpSpPr>
        <p:cNvPr id="1" name=""/>
        <p:cNvGrpSpPr/>
        <p:nvPr/>
      </p:nvGrpSpPr>
      <p:grpSpPr>
        <a:xfrm>
          <a:off x="0" y="0"/>
          <a:ext cx="0" cy="0"/>
          <a:chOff x="0" y="0"/>
          <a:chExt cx="0" cy="0"/>
        </a:xfrm>
      </p:grpSpPr>
      <p:pic>
        <p:nvPicPr>
          <p:cNvPr id="5" name="Picture 4" descr="person holding train clip">
            <a:extLst>
              <a:ext uri="{FF2B5EF4-FFF2-40B4-BE49-F238E27FC236}">
                <a16:creationId xmlns:a16="http://schemas.microsoft.com/office/drawing/2014/main" id="{EE54F566-22D8-4263-A94B-3BE864B69AC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288" b="3288"/>
          <a:stretch/>
        </p:blipFill>
        <p:spPr bwMode="auto">
          <a:xfrm>
            <a:off x="7305040" y="0"/>
            <a:ext cx="488696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11">
            <a:extLst>
              <a:ext uri="{FF2B5EF4-FFF2-40B4-BE49-F238E27FC236}">
                <a16:creationId xmlns:a16="http://schemas.microsoft.com/office/drawing/2014/main" id="{9353F09C-3305-4450-8B66-664B381D3F3D}"/>
              </a:ext>
            </a:extLst>
          </p:cNvPr>
          <p:cNvSpPr>
            <a:spLocks noGrp="1"/>
          </p:cNvSpPr>
          <p:nvPr>
            <p:ph type="body" sz="quarter" idx="11" hasCustomPrompt="1"/>
          </p:nvPr>
        </p:nvSpPr>
        <p:spPr>
          <a:xfrm>
            <a:off x="922927" y="3275908"/>
            <a:ext cx="6199233" cy="2470318"/>
          </a:xfrm>
          <a:ln>
            <a:noFill/>
          </a:ln>
        </p:spPr>
        <p:txBody>
          <a:bodyPr anchor="ctr">
            <a:normAutofit/>
          </a:bodyPr>
          <a:lstStyle>
            <a:lvl1pPr marL="0" indent="0" algn="l">
              <a:buNone/>
              <a:defRPr sz="11500" b="1">
                <a:solidFill>
                  <a:srgbClr val="FFFFFF"/>
                </a:solidFill>
                <a:latin typeface="Avenir Next LT Pro" panose="020B05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SG" b="1" dirty="0"/>
              <a:t>01</a:t>
            </a:r>
          </a:p>
        </p:txBody>
      </p:sp>
      <p:sp>
        <p:nvSpPr>
          <p:cNvPr id="10" name="Text Placeholder 11">
            <a:extLst>
              <a:ext uri="{FF2B5EF4-FFF2-40B4-BE49-F238E27FC236}">
                <a16:creationId xmlns:a16="http://schemas.microsoft.com/office/drawing/2014/main" id="{08A5BA41-CD22-4046-89B2-49189FC9C081}"/>
              </a:ext>
            </a:extLst>
          </p:cNvPr>
          <p:cNvSpPr>
            <a:spLocks noGrp="1"/>
          </p:cNvSpPr>
          <p:nvPr>
            <p:ph type="body" sz="quarter" idx="12" hasCustomPrompt="1"/>
          </p:nvPr>
        </p:nvSpPr>
        <p:spPr>
          <a:xfrm>
            <a:off x="922928" y="1010174"/>
            <a:ext cx="6199233" cy="3097213"/>
          </a:xfrm>
        </p:spPr>
        <p:txBody>
          <a:bodyPr anchor="ctr">
            <a:normAutofit/>
          </a:bodyPr>
          <a:lstStyle>
            <a:lvl1pPr marL="0" indent="0">
              <a:buNone/>
              <a:defRPr sz="7200" b="1">
                <a:solidFill>
                  <a:srgbClr val="FFFFFF"/>
                </a:solidFill>
                <a:latin typeface="Avenir Next LT Pro" panose="020B0504020202020204" pitchFamily="34" charset="0"/>
              </a:defRPr>
            </a:lvl1pPr>
          </a:lstStyle>
          <a:p>
            <a:pPr lvl="0"/>
            <a:r>
              <a:rPr lang="en-SG" dirty="0"/>
              <a:t>Sub </a:t>
            </a:r>
          </a:p>
          <a:p>
            <a:pPr lvl="0"/>
            <a:r>
              <a:rPr lang="en-SG" dirty="0"/>
              <a:t>Category</a:t>
            </a:r>
          </a:p>
        </p:txBody>
      </p:sp>
    </p:spTree>
    <p:extLst>
      <p:ext uri="{BB962C8B-B14F-4D97-AF65-F5344CB8AC3E}">
        <p14:creationId xmlns:p14="http://schemas.microsoft.com/office/powerpoint/2010/main" val="25002191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17" name="Picture 16" descr="A picture containing icon&#10;&#10;Description automatically generated">
            <a:extLst>
              <a:ext uri="{FF2B5EF4-FFF2-40B4-BE49-F238E27FC236}">
                <a16:creationId xmlns:a16="http://schemas.microsoft.com/office/drawing/2014/main" id="{9B775E0D-B0ED-4A43-9160-9DD1899B76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508" y="6017359"/>
            <a:ext cx="432000" cy="432000"/>
          </a:xfrm>
          <a:prstGeom prst="rect">
            <a:avLst/>
          </a:prstGeom>
        </p:spPr>
      </p:pic>
      <p:sp>
        <p:nvSpPr>
          <p:cNvPr id="4" name="Text Placeholder 10">
            <a:extLst>
              <a:ext uri="{FF2B5EF4-FFF2-40B4-BE49-F238E27FC236}">
                <a16:creationId xmlns:a16="http://schemas.microsoft.com/office/drawing/2014/main" id="{FF0C4118-F4FA-408F-A820-08387D1A07C6}"/>
              </a:ext>
            </a:extLst>
          </p:cNvPr>
          <p:cNvSpPr>
            <a:spLocks noGrp="1"/>
          </p:cNvSpPr>
          <p:nvPr>
            <p:ph type="body" sz="quarter" idx="10" hasCustomPrompt="1"/>
          </p:nvPr>
        </p:nvSpPr>
        <p:spPr>
          <a:xfrm>
            <a:off x="461062" y="235352"/>
            <a:ext cx="6015938" cy="1212447"/>
          </a:xfrm>
        </p:spPr>
        <p:txBody>
          <a:bodyPr anchor="ctr">
            <a:noAutofit/>
          </a:bodyPr>
          <a:lstStyle>
            <a:lvl1pPr marL="0" indent="0">
              <a:buNone/>
              <a:defRPr sz="5000" b="1" cap="none" spc="0" baseline="0">
                <a:solidFill>
                  <a:schemeClr val="tx1"/>
                </a:solidFill>
                <a:latin typeface="+mj-lt"/>
              </a:defRPr>
            </a:lvl1pPr>
          </a:lstStyle>
          <a:p>
            <a:pPr lvl="0"/>
            <a:r>
              <a:rPr lang="en-SG" dirty="0"/>
              <a:t>Header Topic</a:t>
            </a:r>
          </a:p>
        </p:txBody>
      </p:sp>
      <p:sp>
        <p:nvSpPr>
          <p:cNvPr id="5" name="Slide Number Placeholder 3">
            <a:extLst>
              <a:ext uri="{FF2B5EF4-FFF2-40B4-BE49-F238E27FC236}">
                <a16:creationId xmlns:a16="http://schemas.microsoft.com/office/drawing/2014/main" id="{EA22EF1A-E2AC-4949-AA43-563DB1DCAF3D}"/>
              </a:ext>
            </a:extLst>
          </p:cNvPr>
          <p:cNvSpPr>
            <a:spLocks noGrp="1"/>
          </p:cNvSpPr>
          <p:nvPr>
            <p:ph type="sldNum" sz="quarter" idx="12"/>
          </p:nvPr>
        </p:nvSpPr>
        <p:spPr>
          <a:xfrm>
            <a:off x="11730125" y="6479743"/>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a:p>
        </p:txBody>
      </p:sp>
      <p:graphicFrame>
        <p:nvGraphicFramePr>
          <p:cNvPr id="6" name="Table 5">
            <a:extLst>
              <a:ext uri="{FF2B5EF4-FFF2-40B4-BE49-F238E27FC236}">
                <a16:creationId xmlns:a16="http://schemas.microsoft.com/office/drawing/2014/main" id="{8F6D70C1-B117-41D9-A4C8-5AA33A7B9121}"/>
              </a:ext>
            </a:extLst>
          </p:cNvPr>
          <p:cNvGraphicFramePr>
            <a:graphicFrameLocks noGrp="1"/>
          </p:cNvGraphicFramePr>
          <p:nvPr userDrawn="1">
            <p:extLst>
              <p:ext uri="{D42A27DB-BD31-4B8C-83A1-F6EECF244321}">
                <p14:modId xmlns:p14="http://schemas.microsoft.com/office/powerpoint/2010/main" val="3198653032"/>
              </p:ext>
            </p:extLst>
          </p:nvPr>
        </p:nvGraphicFramePr>
        <p:xfrm>
          <a:off x="-1" y="6470218"/>
          <a:ext cx="11730125" cy="387782"/>
        </p:xfrm>
        <a:graphic>
          <a:graphicData uri="http://schemas.openxmlformats.org/drawingml/2006/table">
            <a:tbl>
              <a:tblPr firstRow="1" bandRow="1"/>
              <a:tblGrid>
                <a:gridCol w="2346025">
                  <a:extLst>
                    <a:ext uri="{9D8B030D-6E8A-4147-A177-3AD203B41FA5}">
                      <a16:colId xmlns:a16="http://schemas.microsoft.com/office/drawing/2014/main" val="3638900389"/>
                    </a:ext>
                  </a:extLst>
                </a:gridCol>
                <a:gridCol w="2346025">
                  <a:extLst>
                    <a:ext uri="{9D8B030D-6E8A-4147-A177-3AD203B41FA5}">
                      <a16:colId xmlns:a16="http://schemas.microsoft.com/office/drawing/2014/main" val="3721771402"/>
                    </a:ext>
                  </a:extLst>
                </a:gridCol>
                <a:gridCol w="2346025">
                  <a:extLst>
                    <a:ext uri="{9D8B030D-6E8A-4147-A177-3AD203B41FA5}">
                      <a16:colId xmlns:a16="http://schemas.microsoft.com/office/drawing/2014/main" val="4267132947"/>
                    </a:ext>
                  </a:extLst>
                </a:gridCol>
                <a:gridCol w="2346025">
                  <a:extLst>
                    <a:ext uri="{9D8B030D-6E8A-4147-A177-3AD203B41FA5}">
                      <a16:colId xmlns:a16="http://schemas.microsoft.com/office/drawing/2014/main" val="1442113638"/>
                    </a:ext>
                  </a:extLst>
                </a:gridCol>
                <a:gridCol w="2346025">
                  <a:extLst>
                    <a:ext uri="{9D8B030D-6E8A-4147-A177-3AD203B41FA5}">
                      <a16:colId xmlns:a16="http://schemas.microsoft.com/office/drawing/2014/main" val="1528739523"/>
                    </a:ext>
                  </a:extLst>
                </a:gridCol>
              </a:tblGrid>
              <a:tr h="387782">
                <a:tc>
                  <a:txBody>
                    <a:bodyPr/>
                    <a:lstStyle/>
                    <a:p>
                      <a:pPr algn="ctr"/>
                      <a:r>
                        <a:rPr lang="en-SG" sz="1200" b="1" dirty="0">
                          <a:latin typeface="Century Gothic" panose="020B0502020202020204" pitchFamily="34" charset="0"/>
                        </a:rPr>
                        <a:t>Industry Highlights</a:t>
                      </a:r>
                      <a:endParaRPr lang="en-SG" sz="120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EB676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200">
                          <a:latin typeface="Century Gothic" panose="020B0502020202020204" pitchFamily="34" charset="0"/>
                        </a:rPr>
                        <a:t>Performance Evaluation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a:latin typeface="Century Gothic" panose="020B0502020202020204" pitchFamily="34" charset="0"/>
                        </a:rPr>
                        <a:t>Building the Base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a:latin typeface="Century Gothic" panose="020B0502020202020204" pitchFamily="34" charset="0"/>
                        </a:rPr>
                        <a:t>Keeping the Pace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Leading the Race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135447"/>
                  </a:ext>
                </a:extLst>
              </a:tr>
            </a:tbl>
          </a:graphicData>
        </a:graphic>
      </p:graphicFrame>
      <p:sp>
        <p:nvSpPr>
          <p:cNvPr id="11" name="Text Placeholder 10">
            <a:extLst>
              <a:ext uri="{FF2B5EF4-FFF2-40B4-BE49-F238E27FC236}">
                <a16:creationId xmlns:a16="http://schemas.microsoft.com/office/drawing/2014/main" id="{9F926B35-1586-43B2-9AE3-C4A7FFC8B008}"/>
              </a:ext>
            </a:extLst>
          </p:cNvPr>
          <p:cNvSpPr>
            <a:spLocks noGrp="1"/>
          </p:cNvSpPr>
          <p:nvPr>
            <p:ph type="body" sz="quarter" idx="13" hasCustomPrompt="1"/>
          </p:nvPr>
        </p:nvSpPr>
        <p:spPr>
          <a:xfrm>
            <a:off x="461062" y="1038916"/>
            <a:ext cx="6015938" cy="614946"/>
          </a:xfrm>
        </p:spPr>
        <p:txBody>
          <a:bodyPr anchor="ctr">
            <a:noAutofit/>
          </a:bodyPr>
          <a:lstStyle>
            <a:lvl1pPr marL="0" indent="0">
              <a:buNone/>
              <a:defRPr sz="2200" b="1" cap="none" spc="0" baseline="0">
                <a:solidFill>
                  <a:srgbClr val="967D64"/>
                </a:solidFill>
                <a:latin typeface="+mj-lt"/>
              </a:defRPr>
            </a:lvl1pPr>
          </a:lstStyle>
          <a:p>
            <a:pPr lvl="0"/>
            <a:r>
              <a:rPr lang="en-SG" dirty="0"/>
              <a:t>Header Topic</a:t>
            </a:r>
          </a:p>
        </p:txBody>
      </p:sp>
    </p:spTree>
    <p:extLst>
      <p:ext uri="{BB962C8B-B14F-4D97-AF65-F5344CB8AC3E}">
        <p14:creationId xmlns:p14="http://schemas.microsoft.com/office/powerpoint/2010/main" val="6013598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
    <p:spTree>
      <p:nvGrpSpPr>
        <p:cNvPr id="1" name=""/>
        <p:cNvGrpSpPr/>
        <p:nvPr/>
      </p:nvGrpSpPr>
      <p:grpSpPr>
        <a:xfrm>
          <a:off x="0" y="0"/>
          <a:ext cx="0" cy="0"/>
          <a:chOff x="0" y="0"/>
          <a:chExt cx="0" cy="0"/>
        </a:xfrm>
      </p:grpSpPr>
      <p:sp>
        <p:nvSpPr>
          <p:cNvPr id="23" name="Slide Number Placeholder 4">
            <a:extLst>
              <a:ext uri="{FF2B5EF4-FFF2-40B4-BE49-F238E27FC236}">
                <a16:creationId xmlns:a16="http://schemas.microsoft.com/office/drawing/2014/main" id="{C64F720C-85E7-40CE-9E1A-9A50BE4A9BB4}"/>
              </a:ext>
            </a:extLst>
          </p:cNvPr>
          <p:cNvSpPr>
            <a:spLocks noGrp="1"/>
          </p:cNvSpPr>
          <p:nvPr>
            <p:ph type="sldNum" sz="quarter" idx="12"/>
          </p:nvPr>
        </p:nvSpPr>
        <p:spPr>
          <a:xfrm>
            <a:off x="11706225" y="6489701"/>
            <a:ext cx="381000" cy="311150"/>
          </a:xfrm>
        </p:spPr>
        <p:txBody>
          <a:bodyPr/>
          <a:lstStyle>
            <a:lvl1pPr>
              <a:defRPr b="0">
                <a:solidFill>
                  <a:schemeClr val="tx1"/>
                </a:solidFill>
              </a:defRPr>
            </a:lvl1pPr>
          </a:lstStyle>
          <a:p>
            <a:fld id="{43A52270-73D4-4252-86D5-C7B6BF57047E}" type="slidenum">
              <a:rPr lang="en-SG" smtClean="0"/>
              <a:pPr/>
              <a:t>‹#›</a:t>
            </a:fld>
            <a:endParaRPr lang="en-SG"/>
          </a:p>
        </p:txBody>
      </p:sp>
      <p:graphicFrame>
        <p:nvGraphicFramePr>
          <p:cNvPr id="29" name="Table 14">
            <a:extLst>
              <a:ext uri="{FF2B5EF4-FFF2-40B4-BE49-F238E27FC236}">
                <a16:creationId xmlns:a16="http://schemas.microsoft.com/office/drawing/2014/main" id="{890BE485-95CF-4B11-AFEC-19E0B7826C75}"/>
              </a:ext>
            </a:extLst>
          </p:cNvPr>
          <p:cNvGraphicFramePr>
            <a:graphicFrameLocks noGrp="1"/>
          </p:cNvGraphicFramePr>
          <p:nvPr userDrawn="1">
            <p:extLst>
              <p:ext uri="{D42A27DB-BD31-4B8C-83A1-F6EECF244321}">
                <p14:modId xmlns:p14="http://schemas.microsoft.com/office/powerpoint/2010/main" val="722218647"/>
              </p:ext>
            </p:extLst>
          </p:nvPr>
        </p:nvGraphicFramePr>
        <p:xfrm>
          <a:off x="361777" y="6435742"/>
          <a:ext cx="11093450" cy="422253"/>
        </p:xfrm>
        <a:graphic>
          <a:graphicData uri="http://schemas.openxmlformats.org/drawingml/2006/table">
            <a:tbl>
              <a:tblPr firstRow="1" bandRow="1">
                <a:tableStyleId>{5C22544A-7EE6-4342-B048-85BDC9FD1C3A}</a:tableStyleId>
              </a:tblPr>
              <a:tblGrid>
                <a:gridCol w="2218690">
                  <a:extLst>
                    <a:ext uri="{9D8B030D-6E8A-4147-A177-3AD203B41FA5}">
                      <a16:colId xmlns:a16="http://schemas.microsoft.com/office/drawing/2014/main" val="2007917163"/>
                    </a:ext>
                  </a:extLst>
                </a:gridCol>
                <a:gridCol w="2218690">
                  <a:extLst>
                    <a:ext uri="{9D8B030D-6E8A-4147-A177-3AD203B41FA5}">
                      <a16:colId xmlns:a16="http://schemas.microsoft.com/office/drawing/2014/main" val="951030439"/>
                    </a:ext>
                  </a:extLst>
                </a:gridCol>
                <a:gridCol w="2218690">
                  <a:extLst>
                    <a:ext uri="{9D8B030D-6E8A-4147-A177-3AD203B41FA5}">
                      <a16:colId xmlns:a16="http://schemas.microsoft.com/office/drawing/2014/main" val="779788925"/>
                    </a:ext>
                  </a:extLst>
                </a:gridCol>
                <a:gridCol w="2218690">
                  <a:extLst>
                    <a:ext uri="{9D8B030D-6E8A-4147-A177-3AD203B41FA5}">
                      <a16:colId xmlns:a16="http://schemas.microsoft.com/office/drawing/2014/main" val="1030289332"/>
                    </a:ext>
                  </a:extLst>
                </a:gridCol>
                <a:gridCol w="2218690">
                  <a:extLst>
                    <a:ext uri="{9D8B030D-6E8A-4147-A177-3AD203B41FA5}">
                      <a16:colId xmlns:a16="http://schemas.microsoft.com/office/drawing/2014/main" val="50628255"/>
                    </a:ext>
                  </a:extLst>
                </a:gridCol>
              </a:tblGrid>
              <a:tr h="4222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0">
                          <a:solidFill>
                            <a:schemeClr val="tx1"/>
                          </a:solidFill>
                          <a:latin typeface="+mn-lt"/>
                        </a:rPr>
                        <a:t>Overview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SG" sz="1400" b="1" kern="1200">
                          <a:solidFill>
                            <a:srgbClr val="C00000"/>
                          </a:solidFill>
                          <a:latin typeface="+mn-lt"/>
                          <a:ea typeface="+mn-ea"/>
                          <a:cs typeface="+mn-cs"/>
                        </a:rPr>
                        <a:t>User Gamification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D151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SG" sz="1400" b="0" kern="1200">
                          <a:solidFill>
                            <a:schemeClr val="tx1"/>
                          </a:solidFill>
                          <a:latin typeface="+mn-lt"/>
                          <a:ea typeface="+mn-ea"/>
                          <a:cs typeface="+mn-cs"/>
                        </a:rPr>
                        <a:t>Multi-Perspective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400" b="0">
                          <a:solidFill>
                            <a:schemeClr val="tx1"/>
                          </a:solidFill>
                          <a:latin typeface="+mn-lt"/>
                        </a:rPr>
                        <a:t>User Interface Revamp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400" b="0">
                          <a:solidFill>
                            <a:schemeClr val="tx1"/>
                          </a:solidFill>
                          <a:latin typeface="+mn-lt"/>
                        </a:rPr>
                        <a:t>Business Plan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7830802"/>
                  </a:ext>
                </a:extLst>
              </a:tr>
            </a:tbl>
          </a:graphicData>
        </a:graphic>
      </p:graphicFrame>
      <p:sp>
        <p:nvSpPr>
          <p:cNvPr id="13" name="Text Placeholder 16">
            <a:extLst>
              <a:ext uri="{FF2B5EF4-FFF2-40B4-BE49-F238E27FC236}">
                <a16:creationId xmlns:a16="http://schemas.microsoft.com/office/drawing/2014/main" id="{82E80F9D-6AE7-4C4B-BD8B-F1A8C4704F67}"/>
              </a:ext>
            </a:extLst>
          </p:cNvPr>
          <p:cNvSpPr>
            <a:spLocks noGrp="1"/>
          </p:cNvSpPr>
          <p:nvPr>
            <p:ph type="body" sz="quarter" idx="13" hasCustomPrompt="1"/>
          </p:nvPr>
        </p:nvSpPr>
        <p:spPr>
          <a:xfrm>
            <a:off x="183964" y="6182034"/>
            <a:ext cx="12008035" cy="259590"/>
          </a:xfrm>
        </p:spPr>
        <p:txBody>
          <a:bodyPr anchor="ctr">
            <a:noAutofit/>
          </a:bodyPr>
          <a:lstStyle>
            <a:lvl1pPr marL="0" indent="0">
              <a:buNone/>
              <a:defRPr sz="1100" i="1"/>
            </a:lvl1pPr>
          </a:lstStyle>
          <a:p>
            <a:pPr lvl="0"/>
            <a:r>
              <a:rPr lang="en-SG"/>
              <a:t>Source(s): Italics</a:t>
            </a:r>
          </a:p>
        </p:txBody>
      </p:sp>
      <p:pic>
        <p:nvPicPr>
          <p:cNvPr id="28" name="Picture 2" descr="Garena | League of Legends Wiki | Fandom">
            <a:extLst>
              <a:ext uri="{FF2B5EF4-FFF2-40B4-BE49-F238E27FC236}">
                <a16:creationId xmlns:a16="http://schemas.microsoft.com/office/drawing/2014/main" id="{F75C75E6-C116-49E8-9379-5E37E0FF300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84222" y="266354"/>
            <a:ext cx="1603003" cy="482483"/>
          </a:xfrm>
          <a:prstGeom prst="rect">
            <a:avLst/>
          </a:prstGeom>
          <a:noFill/>
          <a:extLst>
            <a:ext uri="{909E8E84-426E-40DD-AFC4-6F175D3DCCD1}">
              <a14:hiddenFill xmlns:a14="http://schemas.microsoft.com/office/drawing/2010/main">
                <a:solidFill>
                  <a:srgbClr val="FFFFFF"/>
                </a:solidFill>
              </a14:hiddenFill>
            </a:ext>
          </a:extLst>
        </p:spPr>
      </p:pic>
      <p:sp>
        <p:nvSpPr>
          <p:cNvPr id="30" name="Title 1">
            <a:extLst>
              <a:ext uri="{FF2B5EF4-FFF2-40B4-BE49-F238E27FC236}">
                <a16:creationId xmlns:a16="http://schemas.microsoft.com/office/drawing/2014/main" id="{17426E59-52B3-4E25-BA33-C2A81410AC6C}"/>
              </a:ext>
            </a:extLst>
          </p:cNvPr>
          <p:cNvSpPr>
            <a:spLocks noGrp="1"/>
          </p:cNvSpPr>
          <p:nvPr>
            <p:ph type="title"/>
          </p:nvPr>
        </p:nvSpPr>
        <p:spPr>
          <a:xfrm>
            <a:off x="254751" y="107158"/>
            <a:ext cx="10068537" cy="841107"/>
          </a:xfrm>
        </p:spPr>
        <p:txBody>
          <a:bodyPr>
            <a:noAutofit/>
          </a:bodyPr>
          <a:lstStyle>
            <a:lvl1pPr>
              <a:defRPr sz="2200" b="1"/>
            </a:lvl1pPr>
          </a:lstStyle>
          <a:p>
            <a:r>
              <a:rPr lang="en-US"/>
              <a:t>Click to edit Master title style</a:t>
            </a:r>
            <a:endParaRPr lang="en-SG"/>
          </a:p>
        </p:txBody>
      </p:sp>
      <p:cxnSp>
        <p:nvCxnSpPr>
          <p:cNvPr id="32" name="Straight Connector 31">
            <a:extLst>
              <a:ext uri="{FF2B5EF4-FFF2-40B4-BE49-F238E27FC236}">
                <a16:creationId xmlns:a16="http://schemas.microsoft.com/office/drawing/2014/main" id="{EC8B8617-4597-4599-BA8A-A1D2DF02F88B}"/>
              </a:ext>
            </a:extLst>
          </p:cNvPr>
          <p:cNvCxnSpPr>
            <a:cxnSpLocks/>
          </p:cNvCxnSpPr>
          <p:nvPr userDrawn="1"/>
        </p:nvCxnSpPr>
        <p:spPr>
          <a:xfrm>
            <a:off x="168045" y="1031892"/>
            <a:ext cx="12023955" cy="0"/>
          </a:xfrm>
          <a:prstGeom prst="line">
            <a:avLst/>
          </a:prstGeom>
          <a:ln w="28575">
            <a:solidFill>
              <a:srgbClr val="900C3E"/>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AD8A619-5E8D-4CB8-970C-96B123102615}"/>
              </a:ext>
            </a:extLst>
          </p:cNvPr>
          <p:cNvCxnSpPr>
            <a:cxnSpLocks/>
          </p:cNvCxnSpPr>
          <p:nvPr userDrawn="1"/>
        </p:nvCxnSpPr>
        <p:spPr>
          <a:xfrm>
            <a:off x="168045" y="6442075"/>
            <a:ext cx="12023955"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5BE5F34-7023-436A-9609-917E8C1E97A8}"/>
              </a:ext>
            </a:extLst>
          </p:cNvPr>
          <p:cNvSpPr/>
          <p:nvPr userDrawn="1"/>
        </p:nvSpPr>
        <p:spPr>
          <a:xfrm>
            <a:off x="-9825" y="0"/>
            <a:ext cx="88901" cy="6858000"/>
          </a:xfrm>
          <a:prstGeom prst="rect">
            <a:avLst/>
          </a:prstGeom>
          <a:solidFill>
            <a:srgbClr val="CD15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a:extLst>
              <a:ext uri="{FF2B5EF4-FFF2-40B4-BE49-F238E27FC236}">
                <a16:creationId xmlns:a16="http://schemas.microsoft.com/office/drawing/2014/main" id="{8A713C83-A264-432A-A9A0-44F3262F2661}"/>
              </a:ext>
            </a:extLst>
          </p:cNvPr>
          <p:cNvSpPr/>
          <p:nvPr userDrawn="1"/>
        </p:nvSpPr>
        <p:spPr>
          <a:xfrm>
            <a:off x="79145" y="0"/>
            <a:ext cx="88900" cy="6858000"/>
          </a:xfrm>
          <a:prstGeom prst="rect">
            <a:avLst/>
          </a:prstGeom>
          <a:solidFill>
            <a:srgbClr val="900C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25768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mkt entry">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C6FC4ABF-1E21-48D7-B807-8EE8AF7CA6EA}"/>
              </a:ext>
            </a:extLst>
          </p:cNvPr>
          <p:cNvSpPr>
            <a:spLocks noGrp="1"/>
          </p:cNvSpPr>
          <p:nvPr>
            <p:ph type="sldNum" sz="quarter" idx="12"/>
          </p:nvPr>
        </p:nvSpPr>
        <p:spPr>
          <a:xfrm>
            <a:off x="11730125" y="6470218"/>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a:latin typeface="Century Gothic" panose="020B0502020202020204" pitchFamily="34" charset="0"/>
            </a:endParaRPr>
          </a:p>
        </p:txBody>
      </p:sp>
      <p:sp>
        <p:nvSpPr>
          <p:cNvPr id="9" name="Text Placeholder 18">
            <a:extLst>
              <a:ext uri="{FF2B5EF4-FFF2-40B4-BE49-F238E27FC236}">
                <a16:creationId xmlns:a16="http://schemas.microsoft.com/office/drawing/2014/main" id="{03463C27-6526-44BC-A786-C84E6E315901}"/>
              </a:ext>
            </a:extLst>
          </p:cNvPr>
          <p:cNvSpPr>
            <a:spLocks noGrp="1"/>
          </p:cNvSpPr>
          <p:nvPr>
            <p:ph type="body" sz="quarter" idx="14" hasCustomPrompt="1"/>
          </p:nvPr>
        </p:nvSpPr>
        <p:spPr>
          <a:xfrm>
            <a:off x="-1" y="6262444"/>
            <a:ext cx="12192001" cy="207774"/>
          </a:xfrm>
        </p:spPr>
        <p:txBody>
          <a:bodyPr anchor="ctr">
            <a:noAutofit/>
          </a:bodyPr>
          <a:lstStyle>
            <a:lvl1pPr marL="101600" indent="0">
              <a:buNone/>
              <a:defRPr sz="900">
                <a:latin typeface="Avenir Next LT Pro" panose="020B0504020202020204" pitchFamily="34" charset="0"/>
              </a:defRPr>
            </a:lvl1pPr>
          </a:lstStyle>
          <a:p>
            <a:pPr lvl="0"/>
            <a:r>
              <a:rPr lang="en-SG">
                <a:latin typeface="Avenir Next LT Pro" panose="020B0504020202020204" pitchFamily="34" charset="0"/>
              </a:rPr>
              <a:t>Source :</a:t>
            </a:r>
            <a:endParaRPr lang="en-SG"/>
          </a:p>
        </p:txBody>
      </p:sp>
      <p:sp>
        <p:nvSpPr>
          <p:cNvPr id="10" name="Text Placeholder 16">
            <a:extLst>
              <a:ext uri="{FF2B5EF4-FFF2-40B4-BE49-F238E27FC236}">
                <a16:creationId xmlns:a16="http://schemas.microsoft.com/office/drawing/2014/main" id="{BF63957C-AAA3-49C3-AEA4-9D3AD0829918}"/>
              </a:ext>
            </a:extLst>
          </p:cNvPr>
          <p:cNvSpPr>
            <a:spLocks noGrp="1"/>
          </p:cNvSpPr>
          <p:nvPr>
            <p:ph type="body" sz="quarter" idx="13"/>
          </p:nvPr>
        </p:nvSpPr>
        <p:spPr>
          <a:xfrm>
            <a:off x="142115" y="85300"/>
            <a:ext cx="10275313" cy="918858"/>
          </a:xfrm>
        </p:spPr>
        <p:txBody>
          <a:bodyPr anchor="ctr">
            <a:normAutofit/>
          </a:bodyPr>
          <a:lstStyle>
            <a:lvl1pPr marL="101600" indent="0">
              <a:buFont typeface="Arial" panose="020B0604020202020204" pitchFamily="34" charset="0"/>
              <a:buNone/>
              <a:defRPr sz="2400" b="1">
                <a:latin typeface="+mn-lt"/>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endParaRPr lang="en-SG"/>
          </a:p>
        </p:txBody>
      </p:sp>
      <p:cxnSp>
        <p:nvCxnSpPr>
          <p:cNvPr id="12" name="Straight Connector 11">
            <a:extLst>
              <a:ext uri="{FF2B5EF4-FFF2-40B4-BE49-F238E27FC236}">
                <a16:creationId xmlns:a16="http://schemas.microsoft.com/office/drawing/2014/main" id="{77D381EF-441F-4B2E-906A-A0F8A8FD8524}"/>
              </a:ext>
            </a:extLst>
          </p:cNvPr>
          <p:cNvCxnSpPr>
            <a:cxnSpLocks/>
          </p:cNvCxnSpPr>
          <p:nvPr userDrawn="1"/>
        </p:nvCxnSpPr>
        <p:spPr>
          <a:xfrm>
            <a:off x="-1" y="1082694"/>
            <a:ext cx="12192000" cy="0"/>
          </a:xfrm>
          <a:prstGeom prst="line">
            <a:avLst/>
          </a:prstGeom>
          <a:ln w="28575">
            <a:solidFill>
              <a:srgbClr val="F0653A"/>
            </a:solidFill>
          </a:ln>
        </p:spPr>
        <p:style>
          <a:lnRef idx="1">
            <a:schemeClr val="accent1"/>
          </a:lnRef>
          <a:fillRef idx="0">
            <a:schemeClr val="accent1"/>
          </a:fillRef>
          <a:effectRef idx="0">
            <a:schemeClr val="accent1"/>
          </a:effectRef>
          <a:fontRef idx="minor">
            <a:schemeClr val="tx1"/>
          </a:fontRef>
        </p:style>
      </p:cxnSp>
      <p:pic>
        <p:nvPicPr>
          <p:cNvPr id="14" name="Picture 2">
            <a:extLst>
              <a:ext uri="{FF2B5EF4-FFF2-40B4-BE49-F238E27FC236}">
                <a16:creationId xmlns:a16="http://schemas.microsoft.com/office/drawing/2014/main" id="{A82DEA52-937E-4102-A176-CD27B7D04A2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0600813" y="129685"/>
            <a:ext cx="1457950" cy="8300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Table 15">
            <a:extLst>
              <a:ext uri="{FF2B5EF4-FFF2-40B4-BE49-F238E27FC236}">
                <a16:creationId xmlns:a16="http://schemas.microsoft.com/office/drawing/2014/main" id="{38433640-0123-4AEB-B386-E24AF903D249}"/>
              </a:ext>
            </a:extLst>
          </p:cNvPr>
          <p:cNvGraphicFramePr>
            <a:graphicFrameLocks noGrp="1"/>
          </p:cNvGraphicFramePr>
          <p:nvPr userDrawn="1">
            <p:extLst>
              <p:ext uri="{D42A27DB-BD31-4B8C-83A1-F6EECF244321}">
                <p14:modId xmlns:p14="http://schemas.microsoft.com/office/powerpoint/2010/main" val="2968437365"/>
              </p:ext>
            </p:extLst>
          </p:nvPr>
        </p:nvGraphicFramePr>
        <p:xfrm>
          <a:off x="-1" y="6470218"/>
          <a:ext cx="11730125" cy="387782"/>
        </p:xfrm>
        <a:graphic>
          <a:graphicData uri="http://schemas.openxmlformats.org/drawingml/2006/table">
            <a:tbl>
              <a:tblPr firstRow="1" bandRow="1"/>
              <a:tblGrid>
                <a:gridCol w="2346025">
                  <a:extLst>
                    <a:ext uri="{9D8B030D-6E8A-4147-A177-3AD203B41FA5}">
                      <a16:colId xmlns:a16="http://schemas.microsoft.com/office/drawing/2014/main" val="3638900389"/>
                    </a:ext>
                  </a:extLst>
                </a:gridCol>
                <a:gridCol w="2346025">
                  <a:extLst>
                    <a:ext uri="{9D8B030D-6E8A-4147-A177-3AD203B41FA5}">
                      <a16:colId xmlns:a16="http://schemas.microsoft.com/office/drawing/2014/main" val="3721771402"/>
                    </a:ext>
                  </a:extLst>
                </a:gridCol>
                <a:gridCol w="2346025">
                  <a:extLst>
                    <a:ext uri="{9D8B030D-6E8A-4147-A177-3AD203B41FA5}">
                      <a16:colId xmlns:a16="http://schemas.microsoft.com/office/drawing/2014/main" val="4267132947"/>
                    </a:ext>
                  </a:extLst>
                </a:gridCol>
                <a:gridCol w="2346025">
                  <a:extLst>
                    <a:ext uri="{9D8B030D-6E8A-4147-A177-3AD203B41FA5}">
                      <a16:colId xmlns:a16="http://schemas.microsoft.com/office/drawing/2014/main" val="1442113638"/>
                    </a:ext>
                  </a:extLst>
                </a:gridCol>
                <a:gridCol w="2346025">
                  <a:extLst>
                    <a:ext uri="{9D8B030D-6E8A-4147-A177-3AD203B41FA5}">
                      <a16:colId xmlns:a16="http://schemas.microsoft.com/office/drawing/2014/main" val="1528739523"/>
                    </a:ext>
                  </a:extLst>
                </a:gridCol>
              </a:tblGrid>
              <a:tr h="387782">
                <a:tc>
                  <a:txBody>
                    <a:bodyPr/>
                    <a:lstStyle/>
                    <a:p>
                      <a:pPr algn="ctr"/>
                      <a:r>
                        <a:rPr lang="en-SG" sz="1200" b="0">
                          <a:latin typeface="Century Gothic" panose="020B0502020202020204" pitchFamily="34" charset="0"/>
                        </a:rPr>
                        <a:t>Industry Highlights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200">
                          <a:latin typeface="Century Gothic" panose="020B0502020202020204" pitchFamily="34" charset="0"/>
                        </a:rPr>
                        <a:t>Performance Evaluation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b="1">
                          <a:latin typeface="Century Gothic" panose="020B0502020202020204" pitchFamily="34" charset="0"/>
                        </a:rPr>
                        <a:t>Building the Base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6BB8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a:latin typeface="Century Gothic" panose="020B0502020202020204" pitchFamily="34" charset="0"/>
                        </a:rPr>
                        <a:t>Keeping the Pace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a:latin typeface="Century Gothic" panose="020B0502020202020204" pitchFamily="34" charset="0"/>
                        </a:rPr>
                        <a:t>Leading the Race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135447"/>
                  </a:ext>
                </a:extLst>
              </a:tr>
            </a:tbl>
          </a:graphicData>
        </a:graphic>
      </p:graphicFrame>
    </p:spTree>
    <p:extLst>
      <p:ext uri="{BB962C8B-B14F-4D97-AF65-F5344CB8AC3E}">
        <p14:creationId xmlns:p14="http://schemas.microsoft.com/office/powerpoint/2010/main" val="1489491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098" name="Picture 2" descr="black train railway close-up photography">
            <a:extLst>
              <a:ext uri="{FF2B5EF4-FFF2-40B4-BE49-F238E27FC236}">
                <a16:creationId xmlns:a16="http://schemas.microsoft.com/office/drawing/2014/main" id="{8F70F0B9-53D1-4CE2-B35E-082C7049C12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566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3DC3FDA-385A-4B08-8E78-47F3B25017D5}"/>
              </a:ext>
            </a:extLst>
          </p:cNvPr>
          <p:cNvSpPr/>
          <p:nvPr userDrawn="1"/>
        </p:nvSpPr>
        <p:spPr>
          <a:xfrm>
            <a:off x="0" y="0"/>
            <a:ext cx="12192000" cy="6858000"/>
          </a:xfrm>
          <a:prstGeom prst="rect">
            <a:avLst/>
          </a:prstGeom>
          <a:solidFill>
            <a:srgbClr val="7C6752">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Rectangle 1">
            <a:extLst>
              <a:ext uri="{FF2B5EF4-FFF2-40B4-BE49-F238E27FC236}">
                <a16:creationId xmlns:a16="http://schemas.microsoft.com/office/drawing/2014/main" id="{EDAA4F75-802E-4C5D-88D2-A9CBDB7C4631}"/>
              </a:ext>
            </a:extLst>
          </p:cNvPr>
          <p:cNvSpPr/>
          <p:nvPr userDrawn="1"/>
        </p:nvSpPr>
        <p:spPr>
          <a:xfrm>
            <a:off x="0" y="0"/>
            <a:ext cx="12192000" cy="6858000"/>
          </a:xfrm>
          <a:prstGeom prst="rect">
            <a:avLst/>
          </a:prstGeom>
          <a:solidFill>
            <a:srgbClr val="FFF6EF">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63A1D703-6DB6-463D-9C27-5D150776B9D4}"/>
              </a:ext>
            </a:extLst>
          </p:cNvPr>
          <p:cNvSpPr/>
          <p:nvPr userDrawn="1"/>
        </p:nvSpPr>
        <p:spPr>
          <a:xfrm>
            <a:off x="1940560" y="1363980"/>
            <a:ext cx="8310880" cy="4130040"/>
          </a:xfrm>
          <a:prstGeom prst="rect">
            <a:avLst/>
          </a:prstGeom>
          <a:solidFill>
            <a:srgbClr val="FFF6E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 Placeholder 11">
            <a:extLst>
              <a:ext uri="{FF2B5EF4-FFF2-40B4-BE49-F238E27FC236}">
                <a16:creationId xmlns:a16="http://schemas.microsoft.com/office/drawing/2014/main" id="{95C93A11-CF32-4F9F-AE82-64FD62D1F5AB}"/>
              </a:ext>
            </a:extLst>
          </p:cNvPr>
          <p:cNvSpPr>
            <a:spLocks noGrp="1"/>
          </p:cNvSpPr>
          <p:nvPr>
            <p:ph type="body" sz="quarter" idx="10" hasCustomPrompt="1"/>
          </p:nvPr>
        </p:nvSpPr>
        <p:spPr>
          <a:xfrm>
            <a:off x="3157538" y="2208213"/>
            <a:ext cx="5876925" cy="2441575"/>
          </a:xfrm>
          <a:ln>
            <a:noFill/>
          </a:ln>
        </p:spPr>
        <p:txBody>
          <a:bodyPr anchor="ctr">
            <a:normAutofit/>
          </a:bodyPr>
          <a:lstStyle>
            <a:lvl1pPr marL="0" indent="0" algn="ctr">
              <a:buNone/>
              <a:defRPr sz="6600" b="1">
                <a:solidFill>
                  <a:srgbClr val="7C6752"/>
                </a:solidFill>
                <a:latin typeface="Avenir Next LT Pro" panose="020B05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SG" b="1" dirty="0"/>
              <a:t>Header</a:t>
            </a:r>
            <a:endParaRPr lang="en-SG" dirty="0"/>
          </a:p>
        </p:txBody>
      </p:sp>
    </p:spTree>
    <p:extLst>
      <p:ext uri="{BB962C8B-B14F-4D97-AF65-F5344CB8AC3E}">
        <p14:creationId xmlns:p14="http://schemas.microsoft.com/office/powerpoint/2010/main" val="3542846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074" name="Picture 2" descr="white and blue train">
            <a:extLst>
              <a:ext uri="{FF2B5EF4-FFF2-40B4-BE49-F238E27FC236}">
                <a16:creationId xmlns:a16="http://schemas.microsoft.com/office/drawing/2014/main" id="{E45CDA34-C585-40A3-8C2C-FC9FF3FE55A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5470" b="866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2C8FC15-9790-4B67-B778-F59CDDCF848E}"/>
              </a:ext>
            </a:extLst>
          </p:cNvPr>
          <p:cNvSpPr/>
          <p:nvPr userDrawn="1"/>
        </p:nvSpPr>
        <p:spPr>
          <a:xfrm>
            <a:off x="0" y="0"/>
            <a:ext cx="12192000" cy="6858000"/>
          </a:xfrm>
          <a:prstGeom prst="rect">
            <a:avLst/>
          </a:prstGeom>
          <a:solidFill>
            <a:srgbClr val="B4A18E">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47D0F274-201E-48DF-A47D-E3639F57BD49}"/>
              </a:ext>
            </a:extLst>
          </p:cNvPr>
          <p:cNvSpPr/>
          <p:nvPr userDrawn="1"/>
        </p:nvSpPr>
        <p:spPr>
          <a:xfrm>
            <a:off x="1940560" y="1363980"/>
            <a:ext cx="8310880" cy="4130040"/>
          </a:xfrm>
          <a:prstGeom prst="rect">
            <a:avLst/>
          </a:prstGeom>
          <a:solidFill>
            <a:srgbClr val="FFF6E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 Placeholder 11">
            <a:extLst>
              <a:ext uri="{FF2B5EF4-FFF2-40B4-BE49-F238E27FC236}">
                <a16:creationId xmlns:a16="http://schemas.microsoft.com/office/drawing/2014/main" id="{7B970D07-8355-449F-BDF6-64163FD5C84C}"/>
              </a:ext>
            </a:extLst>
          </p:cNvPr>
          <p:cNvSpPr>
            <a:spLocks noGrp="1"/>
          </p:cNvSpPr>
          <p:nvPr>
            <p:ph type="body" sz="quarter" idx="10" hasCustomPrompt="1"/>
          </p:nvPr>
        </p:nvSpPr>
        <p:spPr>
          <a:xfrm>
            <a:off x="3157538" y="2208213"/>
            <a:ext cx="5876925" cy="2441575"/>
          </a:xfrm>
          <a:ln>
            <a:noFill/>
          </a:ln>
        </p:spPr>
        <p:txBody>
          <a:bodyPr anchor="ctr">
            <a:normAutofit/>
          </a:bodyPr>
          <a:lstStyle>
            <a:lvl1pPr marL="0" indent="0" algn="ctr">
              <a:buNone/>
              <a:defRPr sz="6600" b="1">
                <a:solidFill>
                  <a:srgbClr val="7C6752"/>
                </a:solidFill>
                <a:latin typeface="Avenir Next LT Pro" panose="020B05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SG" b="1" dirty="0"/>
              <a:t>Header</a:t>
            </a:r>
            <a:endParaRPr lang="en-SG" dirty="0"/>
          </a:p>
        </p:txBody>
      </p:sp>
    </p:spTree>
    <p:extLst>
      <p:ext uri="{BB962C8B-B14F-4D97-AF65-F5344CB8AC3E}">
        <p14:creationId xmlns:p14="http://schemas.microsoft.com/office/powerpoint/2010/main" val="2324214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13" name="Picture 12" descr="Icon&#10;&#10;Description automatically generated">
            <a:extLst>
              <a:ext uri="{FF2B5EF4-FFF2-40B4-BE49-F238E27FC236}">
                <a16:creationId xmlns:a16="http://schemas.microsoft.com/office/drawing/2014/main" id="{187DC386-D7C3-40DB-9B31-702159B9DA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5373" y="6017359"/>
            <a:ext cx="468000" cy="468000"/>
          </a:xfrm>
          <a:prstGeom prst="rect">
            <a:avLst/>
          </a:prstGeom>
        </p:spPr>
      </p:pic>
      <p:sp>
        <p:nvSpPr>
          <p:cNvPr id="4" name="Text Placeholder 10">
            <a:extLst>
              <a:ext uri="{FF2B5EF4-FFF2-40B4-BE49-F238E27FC236}">
                <a16:creationId xmlns:a16="http://schemas.microsoft.com/office/drawing/2014/main" id="{FF0C4118-F4FA-408F-A820-08387D1A07C6}"/>
              </a:ext>
            </a:extLst>
          </p:cNvPr>
          <p:cNvSpPr>
            <a:spLocks noGrp="1"/>
          </p:cNvSpPr>
          <p:nvPr>
            <p:ph type="body" sz="quarter" idx="10" hasCustomPrompt="1"/>
          </p:nvPr>
        </p:nvSpPr>
        <p:spPr>
          <a:xfrm>
            <a:off x="461061" y="235352"/>
            <a:ext cx="9626836" cy="1212447"/>
          </a:xfrm>
        </p:spPr>
        <p:txBody>
          <a:bodyPr anchor="ctr">
            <a:noAutofit/>
          </a:bodyPr>
          <a:lstStyle>
            <a:lvl1pPr marL="0" indent="0">
              <a:buNone/>
              <a:defRPr sz="5000" b="1" cap="none" spc="0" baseline="0">
                <a:solidFill>
                  <a:schemeClr val="tx1"/>
                </a:solidFill>
                <a:latin typeface="+mj-lt"/>
              </a:defRPr>
            </a:lvl1pPr>
          </a:lstStyle>
          <a:p>
            <a:pPr lvl="0"/>
            <a:r>
              <a:rPr lang="en-SG" dirty="0"/>
              <a:t>Header Topic</a:t>
            </a:r>
          </a:p>
        </p:txBody>
      </p:sp>
      <p:sp>
        <p:nvSpPr>
          <p:cNvPr id="5" name="Slide Number Placeholder 3">
            <a:extLst>
              <a:ext uri="{FF2B5EF4-FFF2-40B4-BE49-F238E27FC236}">
                <a16:creationId xmlns:a16="http://schemas.microsoft.com/office/drawing/2014/main" id="{EA22EF1A-E2AC-4949-AA43-563DB1DCAF3D}"/>
              </a:ext>
            </a:extLst>
          </p:cNvPr>
          <p:cNvSpPr>
            <a:spLocks noGrp="1"/>
          </p:cNvSpPr>
          <p:nvPr>
            <p:ph type="sldNum" sz="quarter" idx="12"/>
          </p:nvPr>
        </p:nvSpPr>
        <p:spPr>
          <a:xfrm>
            <a:off x="11730125" y="6479743"/>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a:p>
        </p:txBody>
      </p:sp>
      <p:graphicFrame>
        <p:nvGraphicFramePr>
          <p:cNvPr id="6" name="Table 5">
            <a:extLst>
              <a:ext uri="{FF2B5EF4-FFF2-40B4-BE49-F238E27FC236}">
                <a16:creationId xmlns:a16="http://schemas.microsoft.com/office/drawing/2014/main" id="{8F6D70C1-B117-41D9-A4C8-5AA33A7B9121}"/>
              </a:ext>
            </a:extLst>
          </p:cNvPr>
          <p:cNvGraphicFramePr>
            <a:graphicFrameLocks noGrp="1"/>
          </p:cNvGraphicFramePr>
          <p:nvPr userDrawn="1">
            <p:extLst>
              <p:ext uri="{D42A27DB-BD31-4B8C-83A1-F6EECF244321}">
                <p14:modId xmlns:p14="http://schemas.microsoft.com/office/powerpoint/2010/main" val="464601042"/>
              </p:ext>
            </p:extLst>
          </p:nvPr>
        </p:nvGraphicFramePr>
        <p:xfrm>
          <a:off x="-1" y="6470218"/>
          <a:ext cx="11730126" cy="387782"/>
        </p:xfrm>
        <a:graphic>
          <a:graphicData uri="http://schemas.openxmlformats.org/drawingml/2006/table">
            <a:tbl>
              <a:tblPr firstRow="1" bandRow="1"/>
              <a:tblGrid>
                <a:gridCol w="1955021">
                  <a:extLst>
                    <a:ext uri="{9D8B030D-6E8A-4147-A177-3AD203B41FA5}">
                      <a16:colId xmlns:a16="http://schemas.microsoft.com/office/drawing/2014/main" val="3638900389"/>
                    </a:ext>
                  </a:extLst>
                </a:gridCol>
                <a:gridCol w="1955021">
                  <a:extLst>
                    <a:ext uri="{9D8B030D-6E8A-4147-A177-3AD203B41FA5}">
                      <a16:colId xmlns:a16="http://schemas.microsoft.com/office/drawing/2014/main" val="3721771402"/>
                    </a:ext>
                  </a:extLst>
                </a:gridCol>
                <a:gridCol w="1955021">
                  <a:extLst>
                    <a:ext uri="{9D8B030D-6E8A-4147-A177-3AD203B41FA5}">
                      <a16:colId xmlns:a16="http://schemas.microsoft.com/office/drawing/2014/main" val="4267132947"/>
                    </a:ext>
                  </a:extLst>
                </a:gridCol>
                <a:gridCol w="1955021">
                  <a:extLst>
                    <a:ext uri="{9D8B030D-6E8A-4147-A177-3AD203B41FA5}">
                      <a16:colId xmlns:a16="http://schemas.microsoft.com/office/drawing/2014/main" val="1442113638"/>
                    </a:ext>
                  </a:extLst>
                </a:gridCol>
                <a:gridCol w="1955021">
                  <a:extLst>
                    <a:ext uri="{9D8B030D-6E8A-4147-A177-3AD203B41FA5}">
                      <a16:colId xmlns:a16="http://schemas.microsoft.com/office/drawing/2014/main" val="1528739523"/>
                    </a:ext>
                  </a:extLst>
                </a:gridCol>
                <a:gridCol w="1955021">
                  <a:extLst>
                    <a:ext uri="{9D8B030D-6E8A-4147-A177-3AD203B41FA5}">
                      <a16:colId xmlns:a16="http://schemas.microsoft.com/office/drawing/2014/main" val="650330273"/>
                    </a:ext>
                  </a:extLst>
                </a:gridCol>
              </a:tblGrid>
              <a:tr h="387782">
                <a:tc>
                  <a:txBody>
                    <a:bodyPr/>
                    <a:lstStyle/>
                    <a:p>
                      <a:pPr algn="ctr"/>
                      <a:r>
                        <a:rPr lang="en-SG" sz="1200" b="1" dirty="0">
                          <a:latin typeface="Century Gothic" panose="020B0502020202020204" pitchFamily="34" charset="0"/>
                        </a:rPr>
                        <a:t>Situational Analysis</a:t>
                      </a:r>
                      <a:endParaRPr lang="en-SG" sz="120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EB676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200" dirty="0">
                          <a:latin typeface="Century Gothic" panose="020B0502020202020204" pitchFamily="34" charset="0"/>
                        </a:rPr>
                        <a:t>Data Preparation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Exploratory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ML Modelling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Insights &amp; 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Impact &amp; Solution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135447"/>
                  </a:ext>
                </a:extLst>
              </a:tr>
            </a:tbl>
          </a:graphicData>
        </a:graphic>
      </p:graphicFrame>
      <p:sp>
        <p:nvSpPr>
          <p:cNvPr id="11" name="Text Placeholder 10">
            <a:extLst>
              <a:ext uri="{FF2B5EF4-FFF2-40B4-BE49-F238E27FC236}">
                <a16:creationId xmlns:a16="http://schemas.microsoft.com/office/drawing/2014/main" id="{9F926B35-1586-43B2-9AE3-C4A7FFC8B008}"/>
              </a:ext>
            </a:extLst>
          </p:cNvPr>
          <p:cNvSpPr>
            <a:spLocks noGrp="1"/>
          </p:cNvSpPr>
          <p:nvPr>
            <p:ph type="body" sz="quarter" idx="13" hasCustomPrompt="1"/>
          </p:nvPr>
        </p:nvSpPr>
        <p:spPr>
          <a:xfrm>
            <a:off x="461061" y="1038916"/>
            <a:ext cx="9626836" cy="614946"/>
          </a:xfrm>
        </p:spPr>
        <p:txBody>
          <a:bodyPr anchor="ctr">
            <a:noAutofit/>
          </a:bodyPr>
          <a:lstStyle>
            <a:lvl1pPr marL="0" indent="0">
              <a:buNone/>
              <a:defRPr sz="2200" b="1" cap="none" spc="0" baseline="0">
                <a:solidFill>
                  <a:srgbClr val="967D64"/>
                </a:solidFill>
                <a:latin typeface="+mj-lt"/>
              </a:defRPr>
            </a:lvl1pPr>
          </a:lstStyle>
          <a:p>
            <a:pPr lvl="0"/>
            <a:r>
              <a:rPr lang="en-SG" dirty="0"/>
              <a:t>Header Topic</a:t>
            </a:r>
          </a:p>
        </p:txBody>
      </p:sp>
      <p:pic>
        <p:nvPicPr>
          <p:cNvPr id="3" name="Picture 2" descr="A picture containing text&#10;&#10;Description automatically generated">
            <a:extLst>
              <a:ext uri="{FF2B5EF4-FFF2-40B4-BE49-F238E27FC236}">
                <a16:creationId xmlns:a16="http://schemas.microsoft.com/office/drawing/2014/main" id="{88329CD6-D636-4582-BD53-5381913BF06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403" t="27715" r="33125" b="31590"/>
          <a:stretch/>
        </p:blipFill>
        <p:spPr>
          <a:xfrm>
            <a:off x="10318527" y="409617"/>
            <a:ext cx="1617134" cy="1105916"/>
          </a:xfrm>
          <a:prstGeom prst="rect">
            <a:avLst/>
          </a:prstGeom>
        </p:spPr>
      </p:pic>
    </p:spTree>
    <p:extLst>
      <p:ext uri="{BB962C8B-B14F-4D97-AF65-F5344CB8AC3E}">
        <p14:creationId xmlns:p14="http://schemas.microsoft.com/office/powerpoint/2010/main" val="329408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13" name="Picture 12" descr="Icon&#10;&#10;Description automatically generated">
            <a:extLst>
              <a:ext uri="{FF2B5EF4-FFF2-40B4-BE49-F238E27FC236}">
                <a16:creationId xmlns:a16="http://schemas.microsoft.com/office/drawing/2014/main" id="{187DC386-D7C3-40DB-9B31-702159B9DA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11978" y="6017359"/>
            <a:ext cx="468000" cy="468000"/>
          </a:xfrm>
          <a:prstGeom prst="rect">
            <a:avLst/>
          </a:prstGeom>
        </p:spPr>
      </p:pic>
      <p:sp>
        <p:nvSpPr>
          <p:cNvPr id="4" name="Text Placeholder 10">
            <a:extLst>
              <a:ext uri="{FF2B5EF4-FFF2-40B4-BE49-F238E27FC236}">
                <a16:creationId xmlns:a16="http://schemas.microsoft.com/office/drawing/2014/main" id="{FF0C4118-F4FA-408F-A820-08387D1A07C6}"/>
              </a:ext>
            </a:extLst>
          </p:cNvPr>
          <p:cNvSpPr>
            <a:spLocks noGrp="1"/>
          </p:cNvSpPr>
          <p:nvPr>
            <p:ph type="body" sz="quarter" idx="10" hasCustomPrompt="1"/>
          </p:nvPr>
        </p:nvSpPr>
        <p:spPr>
          <a:xfrm>
            <a:off x="461062" y="235352"/>
            <a:ext cx="9685828" cy="1212447"/>
          </a:xfrm>
        </p:spPr>
        <p:txBody>
          <a:bodyPr anchor="ctr">
            <a:noAutofit/>
          </a:bodyPr>
          <a:lstStyle>
            <a:lvl1pPr marL="0" indent="0">
              <a:buNone/>
              <a:defRPr sz="5000" b="1" cap="none" spc="0" baseline="0">
                <a:solidFill>
                  <a:schemeClr val="tx1"/>
                </a:solidFill>
                <a:latin typeface="+mj-lt"/>
              </a:defRPr>
            </a:lvl1pPr>
          </a:lstStyle>
          <a:p>
            <a:pPr lvl="0"/>
            <a:r>
              <a:rPr lang="en-SG" dirty="0"/>
              <a:t>Header Topic</a:t>
            </a:r>
          </a:p>
        </p:txBody>
      </p:sp>
      <p:sp>
        <p:nvSpPr>
          <p:cNvPr id="5" name="Slide Number Placeholder 3">
            <a:extLst>
              <a:ext uri="{FF2B5EF4-FFF2-40B4-BE49-F238E27FC236}">
                <a16:creationId xmlns:a16="http://schemas.microsoft.com/office/drawing/2014/main" id="{EA22EF1A-E2AC-4949-AA43-563DB1DCAF3D}"/>
              </a:ext>
            </a:extLst>
          </p:cNvPr>
          <p:cNvSpPr>
            <a:spLocks noGrp="1"/>
          </p:cNvSpPr>
          <p:nvPr>
            <p:ph type="sldNum" sz="quarter" idx="12"/>
          </p:nvPr>
        </p:nvSpPr>
        <p:spPr>
          <a:xfrm>
            <a:off x="11730125" y="6479743"/>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a:p>
        </p:txBody>
      </p:sp>
      <p:graphicFrame>
        <p:nvGraphicFramePr>
          <p:cNvPr id="6" name="Table 5">
            <a:extLst>
              <a:ext uri="{FF2B5EF4-FFF2-40B4-BE49-F238E27FC236}">
                <a16:creationId xmlns:a16="http://schemas.microsoft.com/office/drawing/2014/main" id="{8F6D70C1-B117-41D9-A4C8-5AA33A7B9121}"/>
              </a:ext>
            </a:extLst>
          </p:cNvPr>
          <p:cNvGraphicFramePr>
            <a:graphicFrameLocks noGrp="1"/>
          </p:cNvGraphicFramePr>
          <p:nvPr userDrawn="1">
            <p:extLst>
              <p:ext uri="{D42A27DB-BD31-4B8C-83A1-F6EECF244321}">
                <p14:modId xmlns:p14="http://schemas.microsoft.com/office/powerpoint/2010/main" val="1722942838"/>
              </p:ext>
            </p:extLst>
          </p:nvPr>
        </p:nvGraphicFramePr>
        <p:xfrm>
          <a:off x="-1" y="6470218"/>
          <a:ext cx="11730126" cy="387782"/>
        </p:xfrm>
        <a:graphic>
          <a:graphicData uri="http://schemas.openxmlformats.org/drawingml/2006/table">
            <a:tbl>
              <a:tblPr firstRow="1" bandRow="1"/>
              <a:tblGrid>
                <a:gridCol w="1955021">
                  <a:extLst>
                    <a:ext uri="{9D8B030D-6E8A-4147-A177-3AD203B41FA5}">
                      <a16:colId xmlns:a16="http://schemas.microsoft.com/office/drawing/2014/main" val="3638900389"/>
                    </a:ext>
                  </a:extLst>
                </a:gridCol>
                <a:gridCol w="1955021">
                  <a:extLst>
                    <a:ext uri="{9D8B030D-6E8A-4147-A177-3AD203B41FA5}">
                      <a16:colId xmlns:a16="http://schemas.microsoft.com/office/drawing/2014/main" val="3721771402"/>
                    </a:ext>
                  </a:extLst>
                </a:gridCol>
                <a:gridCol w="1955021">
                  <a:extLst>
                    <a:ext uri="{9D8B030D-6E8A-4147-A177-3AD203B41FA5}">
                      <a16:colId xmlns:a16="http://schemas.microsoft.com/office/drawing/2014/main" val="4267132947"/>
                    </a:ext>
                  </a:extLst>
                </a:gridCol>
                <a:gridCol w="1955021">
                  <a:extLst>
                    <a:ext uri="{9D8B030D-6E8A-4147-A177-3AD203B41FA5}">
                      <a16:colId xmlns:a16="http://schemas.microsoft.com/office/drawing/2014/main" val="1442113638"/>
                    </a:ext>
                  </a:extLst>
                </a:gridCol>
                <a:gridCol w="1955021">
                  <a:extLst>
                    <a:ext uri="{9D8B030D-6E8A-4147-A177-3AD203B41FA5}">
                      <a16:colId xmlns:a16="http://schemas.microsoft.com/office/drawing/2014/main" val="1528739523"/>
                    </a:ext>
                  </a:extLst>
                </a:gridCol>
                <a:gridCol w="1955021">
                  <a:extLst>
                    <a:ext uri="{9D8B030D-6E8A-4147-A177-3AD203B41FA5}">
                      <a16:colId xmlns:a16="http://schemas.microsoft.com/office/drawing/2014/main" val="650330273"/>
                    </a:ext>
                  </a:extLst>
                </a:gridCol>
              </a:tblGrid>
              <a:tr h="387782">
                <a:tc>
                  <a:txBody>
                    <a:bodyPr/>
                    <a:lstStyle/>
                    <a:p>
                      <a:pPr algn="ctr"/>
                      <a:r>
                        <a:rPr lang="en-SG" sz="1200" b="0" dirty="0">
                          <a:latin typeface="Century Gothic" panose="020B0502020202020204" pitchFamily="34" charset="0"/>
                        </a:rPr>
                        <a:t>Situational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200" b="1" dirty="0">
                          <a:latin typeface="Century Gothic" panose="020B0502020202020204" pitchFamily="34" charset="0"/>
                        </a:rPr>
                        <a:t>Data Preparation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EB676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Exploratory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ML Modelling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Insights &amp; 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Impact &amp; Solution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135447"/>
                  </a:ext>
                </a:extLst>
              </a:tr>
            </a:tbl>
          </a:graphicData>
        </a:graphic>
      </p:graphicFrame>
      <p:sp>
        <p:nvSpPr>
          <p:cNvPr id="11" name="Text Placeholder 10">
            <a:extLst>
              <a:ext uri="{FF2B5EF4-FFF2-40B4-BE49-F238E27FC236}">
                <a16:creationId xmlns:a16="http://schemas.microsoft.com/office/drawing/2014/main" id="{9F926B35-1586-43B2-9AE3-C4A7FFC8B008}"/>
              </a:ext>
            </a:extLst>
          </p:cNvPr>
          <p:cNvSpPr>
            <a:spLocks noGrp="1"/>
          </p:cNvSpPr>
          <p:nvPr>
            <p:ph type="body" sz="quarter" idx="13" hasCustomPrompt="1"/>
          </p:nvPr>
        </p:nvSpPr>
        <p:spPr>
          <a:xfrm>
            <a:off x="461062" y="1038916"/>
            <a:ext cx="9685828" cy="614946"/>
          </a:xfrm>
        </p:spPr>
        <p:txBody>
          <a:bodyPr anchor="ctr">
            <a:noAutofit/>
          </a:bodyPr>
          <a:lstStyle>
            <a:lvl1pPr marL="0" indent="0">
              <a:buNone/>
              <a:defRPr sz="2200" b="1" cap="none" spc="0" baseline="0">
                <a:solidFill>
                  <a:srgbClr val="967D64"/>
                </a:solidFill>
                <a:latin typeface="+mj-lt"/>
              </a:defRPr>
            </a:lvl1pPr>
          </a:lstStyle>
          <a:p>
            <a:pPr lvl="0"/>
            <a:r>
              <a:rPr lang="en-SG" dirty="0"/>
              <a:t>Header Topic</a:t>
            </a:r>
          </a:p>
        </p:txBody>
      </p:sp>
      <p:pic>
        <p:nvPicPr>
          <p:cNvPr id="3" name="Picture 2" descr="A picture containing text&#10;&#10;Description automatically generated">
            <a:extLst>
              <a:ext uri="{FF2B5EF4-FFF2-40B4-BE49-F238E27FC236}">
                <a16:creationId xmlns:a16="http://schemas.microsoft.com/office/drawing/2014/main" id="{88329CD6-D636-4582-BD53-5381913BF06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403" t="27715" r="33125" b="31590"/>
          <a:stretch/>
        </p:blipFill>
        <p:spPr>
          <a:xfrm>
            <a:off x="10318527" y="409617"/>
            <a:ext cx="1617134" cy="1105916"/>
          </a:xfrm>
          <a:prstGeom prst="rect">
            <a:avLst/>
          </a:prstGeom>
        </p:spPr>
      </p:pic>
    </p:spTree>
    <p:extLst>
      <p:ext uri="{BB962C8B-B14F-4D97-AF65-F5344CB8AC3E}">
        <p14:creationId xmlns:p14="http://schemas.microsoft.com/office/powerpoint/2010/main" val="2590818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pic>
        <p:nvPicPr>
          <p:cNvPr id="13" name="Picture 12" descr="Icon&#10;&#10;Description automatically generated">
            <a:extLst>
              <a:ext uri="{FF2B5EF4-FFF2-40B4-BE49-F238E27FC236}">
                <a16:creationId xmlns:a16="http://schemas.microsoft.com/office/drawing/2014/main" id="{187DC386-D7C3-40DB-9B31-702159B9DA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76250" y="6017359"/>
            <a:ext cx="468000" cy="468000"/>
          </a:xfrm>
          <a:prstGeom prst="rect">
            <a:avLst/>
          </a:prstGeom>
        </p:spPr>
      </p:pic>
      <p:sp>
        <p:nvSpPr>
          <p:cNvPr id="4" name="Text Placeholder 10">
            <a:extLst>
              <a:ext uri="{FF2B5EF4-FFF2-40B4-BE49-F238E27FC236}">
                <a16:creationId xmlns:a16="http://schemas.microsoft.com/office/drawing/2014/main" id="{FF0C4118-F4FA-408F-A820-08387D1A07C6}"/>
              </a:ext>
            </a:extLst>
          </p:cNvPr>
          <p:cNvSpPr>
            <a:spLocks noGrp="1"/>
          </p:cNvSpPr>
          <p:nvPr>
            <p:ph type="body" sz="quarter" idx="10" hasCustomPrompt="1"/>
          </p:nvPr>
        </p:nvSpPr>
        <p:spPr>
          <a:xfrm>
            <a:off x="461062" y="235352"/>
            <a:ext cx="9612086" cy="1212447"/>
          </a:xfrm>
        </p:spPr>
        <p:txBody>
          <a:bodyPr anchor="ctr">
            <a:noAutofit/>
          </a:bodyPr>
          <a:lstStyle>
            <a:lvl1pPr marL="0" indent="0">
              <a:buNone/>
              <a:defRPr sz="5000" b="1" cap="none" spc="0" baseline="0">
                <a:solidFill>
                  <a:schemeClr val="tx1"/>
                </a:solidFill>
                <a:latin typeface="+mj-lt"/>
              </a:defRPr>
            </a:lvl1pPr>
          </a:lstStyle>
          <a:p>
            <a:pPr lvl="0"/>
            <a:r>
              <a:rPr lang="en-SG" dirty="0"/>
              <a:t>Header Topic</a:t>
            </a:r>
          </a:p>
        </p:txBody>
      </p:sp>
      <p:sp>
        <p:nvSpPr>
          <p:cNvPr id="5" name="Slide Number Placeholder 3">
            <a:extLst>
              <a:ext uri="{FF2B5EF4-FFF2-40B4-BE49-F238E27FC236}">
                <a16:creationId xmlns:a16="http://schemas.microsoft.com/office/drawing/2014/main" id="{EA22EF1A-E2AC-4949-AA43-563DB1DCAF3D}"/>
              </a:ext>
            </a:extLst>
          </p:cNvPr>
          <p:cNvSpPr>
            <a:spLocks noGrp="1"/>
          </p:cNvSpPr>
          <p:nvPr>
            <p:ph type="sldNum" sz="quarter" idx="12"/>
          </p:nvPr>
        </p:nvSpPr>
        <p:spPr>
          <a:xfrm>
            <a:off x="11730125" y="6479743"/>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a:p>
        </p:txBody>
      </p:sp>
      <p:graphicFrame>
        <p:nvGraphicFramePr>
          <p:cNvPr id="6" name="Table 5">
            <a:extLst>
              <a:ext uri="{FF2B5EF4-FFF2-40B4-BE49-F238E27FC236}">
                <a16:creationId xmlns:a16="http://schemas.microsoft.com/office/drawing/2014/main" id="{8F6D70C1-B117-41D9-A4C8-5AA33A7B9121}"/>
              </a:ext>
            </a:extLst>
          </p:cNvPr>
          <p:cNvGraphicFramePr>
            <a:graphicFrameLocks noGrp="1"/>
          </p:cNvGraphicFramePr>
          <p:nvPr userDrawn="1">
            <p:extLst>
              <p:ext uri="{D42A27DB-BD31-4B8C-83A1-F6EECF244321}">
                <p14:modId xmlns:p14="http://schemas.microsoft.com/office/powerpoint/2010/main" val="107318925"/>
              </p:ext>
            </p:extLst>
          </p:nvPr>
        </p:nvGraphicFramePr>
        <p:xfrm>
          <a:off x="-1" y="6470218"/>
          <a:ext cx="11730126" cy="387782"/>
        </p:xfrm>
        <a:graphic>
          <a:graphicData uri="http://schemas.openxmlformats.org/drawingml/2006/table">
            <a:tbl>
              <a:tblPr firstRow="1" bandRow="1"/>
              <a:tblGrid>
                <a:gridCol w="1955021">
                  <a:extLst>
                    <a:ext uri="{9D8B030D-6E8A-4147-A177-3AD203B41FA5}">
                      <a16:colId xmlns:a16="http://schemas.microsoft.com/office/drawing/2014/main" val="3638900389"/>
                    </a:ext>
                  </a:extLst>
                </a:gridCol>
                <a:gridCol w="1955021">
                  <a:extLst>
                    <a:ext uri="{9D8B030D-6E8A-4147-A177-3AD203B41FA5}">
                      <a16:colId xmlns:a16="http://schemas.microsoft.com/office/drawing/2014/main" val="3721771402"/>
                    </a:ext>
                  </a:extLst>
                </a:gridCol>
                <a:gridCol w="1955021">
                  <a:extLst>
                    <a:ext uri="{9D8B030D-6E8A-4147-A177-3AD203B41FA5}">
                      <a16:colId xmlns:a16="http://schemas.microsoft.com/office/drawing/2014/main" val="4267132947"/>
                    </a:ext>
                  </a:extLst>
                </a:gridCol>
                <a:gridCol w="1955021">
                  <a:extLst>
                    <a:ext uri="{9D8B030D-6E8A-4147-A177-3AD203B41FA5}">
                      <a16:colId xmlns:a16="http://schemas.microsoft.com/office/drawing/2014/main" val="1442113638"/>
                    </a:ext>
                  </a:extLst>
                </a:gridCol>
                <a:gridCol w="1955021">
                  <a:extLst>
                    <a:ext uri="{9D8B030D-6E8A-4147-A177-3AD203B41FA5}">
                      <a16:colId xmlns:a16="http://schemas.microsoft.com/office/drawing/2014/main" val="1528739523"/>
                    </a:ext>
                  </a:extLst>
                </a:gridCol>
                <a:gridCol w="1955021">
                  <a:extLst>
                    <a:ext uri="{9D8B030D-6E8A-4147-A177-3AD203B41FA5}">
                      <a16:colId xmlns:a16="http://schemas.microsoft.com/office/drawing/2014/main" val="650330273"/>
                    </a:ext>
                  </a:extLst>
                </a:gridCol>
              </a:tblGrid>
              <a:tr h="387782">
                <a:tc>
                  <a:txBody>
                    <a:bodyPr/>
                    <a:lstStyle/>
                    <a:p>
                      <a:pPr algn="ctr"/>
                      <a:r>
                        <a:rPr lang="en-SG" sz="1200" b="0" dirty="0">
                          <a:latin typeface="Century Gothic" panose="020B0502020202020204" pitchFamily="34" charset="0"/>
                        </a:rPr>
                        <a:t>Situational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200" dirty="0">
                          <a:latin typeface="Century Gothic" panose="020B0502020202020204" pitchFamily="34" charset="0"/>
                        </a:rPr>
                        <a:t>Data Preparation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b="1" dirty="0">
                          <a:latin typeface="Century Gothic" panose="020B0502020202020204" pitchFamily="34" charset="0"/>
                        </a:rPr>
                        <a:t>Exploratory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EB676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ML Modelling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Insights &amp; 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Impact &amp; Solution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135447"/>
                  </a:ext>
                </a:extLst>
              </a:tr>
            </a:tbl>
          </a:graphicData>
        </a:graphic>
      </p:graphicFrame>
      <p:sp>
        <p:nvSpPr>
          <p:cNvPr id="11" name="Text Placeholder 10">
            <a:extLst>
              <a:ext uri="{FF2B5EF4-FFF2-40B4-BE49-F238E27FC236}">
                <a16:creationId xmlns:a16="http://schemas.microsoft.com/office/drawing/2014/main" id="{9F926B35-1586-43B2-9AE3-C4A7FFC8B008}"/>
              </a:ext>
            </a:extLst>
          </p:cNvPr>
          <p:cNvSpPr>
            <a:spLocks noGrp="1"/>
          </p:cNvSpPr>
          <p:nvPr>
            <p:ph type="body" sz="quarter" idx="13" hasCustomPrompt="1"/>
          </p:nvPr>
        </p:nvSpPr>
        <p:spPr>
          <a:xfrm>
            <a:off x="461062" y="1038916"/>
            <a:ext cx="9612086" cy="614946"/>
          </a:xfrm>
        </p:spPr>
        <p:txBody>
          <a:bodyPr anchor="ctr">
            <a:noAutofit/>
          </a:bodyPr>
          <a:lstStyle>
            <a:lvl1pPr marL="0" indent="0">
              <a:buNone/>
              <a:defRPr sz="2200" b="1" cap="none" spc="0" baseline="0">
                <a:solidFill>
                  <a:srgbClr val="967D64"/>
                </a:solidFill>
                <a:latin typeface="+mj-lt"/>
              </a:defRPr>
            </a:lvl1pPr>
          </a:lstStyle>
          <a:p>
            <a:pPr lvl="0"/>
            <a:r>
              <a:rPr lang="en-SG" dirty="0"/>
              <a:t>Header Topic</a:t>
            </a:r>
          </a:p>
        </p:txBody>
      </p:sp>
      <p:pic>
        <p:nvPicPr>
          <p:cNvPr id="3" name="Picture 2" descr="A picture containing text&#10;&#10;Description automatically generated">
            <a:extLst>
              <a:ext uri="{FF2B5EF4-FFF2-40B4-BE49-F238E27FC236}">
                <a16:creationId xmlns:a16="http://schemas.microsoft.com/office/drawing/2014/main" id="{88329CD6-D636-4582-BD53-5381913BF06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403" t="27715" r="33125" b="31590"/>
          <a:stretch/>
        </p:blipFill>
        <p:spPr>
          <a:xfrm>
            <a:off x="10318527" y="409617"/>
            <a:ext cx="1617134" cy="1105916"/>
          </a:xfrm>
          <a:prstGeom prst="rect">
            <a:avLst/>
          </a:prstGeom>
        </p:spPr>
      </p:pic>
    </p:spTree>
    <p:extLst>
      <p:ext uri="{BB962C8B-B14F-4D97-AF65-F5344CB8AC3E}">
        <p14:creationId xmlns:p14="http://schemas.microsoft.com/office/powerpoint/2010/main" val="3740429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13" name="Picture 12" descr="Icon&#10;&#10;Description automatically generated">
            <a:extLst>
              <a:ext uri="{FF2B5EF4-FFF2-40B4-BE49-F238E27FC236}">
                <a16:creationId xmlns:a16="http://schemas.microsoft.com/office/drawing/2014/main" id="{187DC386-D7C3-40DB-9B31-702159B9DA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4003" y="6017359"/>
            <a:ext cx="468000" cy="468000"/>
          </a:xfrm>
          <a:prstGeom prst="rect">
            <a:avLst/>
          </a:prstGeom>
        </p:spPr>
      </p:pic>
      <p:sp>
        <p:nvSpPr>
          <p:cNvPr id="4" name="Text Placeholder 10">
            <a:extLst>
              <a:ext uri="{FF2B5EF4-FFF2-40B4-BE49-F238E27FC236}">
                <a16:creationId xmlns:a16="http://schemas.microsoft.com/office/drawing/2014/main" id="{FF0C4118-F4FA-408F-A820-08387D1A07C6}"/>
              </a:ext>
            </a:extLst>
          </p:cNvPr>
          <p:cNvSpPr>
            <a:spLocks noGrp="1"/>
          </p:cNvSpPr>
          <p:nvPr>
            <p:ph type="body" sz="quarter" idx="10" hasCustomPrompt="1"/>
          </p:nvPr>
        </p:nvSpPr>
        <p:spPr>
          <a:xfrm>
            <a:off x="461062" y="235352"/>
            <a:ext cx="9685828" cy="1212447"/>
          </a:xfrm>
        </p:spPr>
        <p:txBody>
          <a:bodyPr anchor="ctr">
            <a:noAutofit/>
          </a:bodyPr>
          <a:lstStyle>
            <a:lvl1pPr marL="0" indent="0">
              <a:buNone/>
              <a:defRPr sz="5000" b="1" cap="none" spc="0" baseline="0">
                <a:solidFill>
                  <a:schemeClr val="tx1"/>
                </a:solidFill>
                <a:latin typeface="+mj-lt"/>
              </a:defRPr>
            </a:lvl1pPr>
          </a:lstStyle>
          <a:p>
            <a:pPr lvl="0"/>
            <a:r>
              <a:rPr lang="en-SG" dirty="0"/>
              <a:t>Header Topic</a:t>
            </a:r>
          </a:p>
        </p:txBody>
      </p:sp>
      <p:sp>
        <p:nvSpPr>
          <p:cNvPr id="5" name="Slide Number Placeholder 3">
            <a:extLst>
              <a:ext uri="{FF2B5EF4-FFF2-40B4-BE49-F238E27FC236}">
                <a16:creationId xmlns:a16="http://schemas.microsoft.com/office/drawing/2014/main" id="{EA22EF1A-E2AC-4949-AA43-563DB1DCAF3D}"/>
              </a:ext>
            </a:extLst>
          </p:cNvPr>
          <p:cNvSpPr>
            <a:spLocks noGrp="1"/>
          </p:cNvSpPr>
          <p:nvPr>
            <p:ph type="sldNum" sz="quarter" idx="12"/>
          </p:nvPr>
        </p:nvSpPr>
        <p:spPr>
          <a:xfrm>
            <a:off x="11730125" y="6479743"/>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a:p>
        </p:txBody>
      </p:sp>
      <p:graphicFrame>
        <p:nvGraphicFramePr>
          <p:cNvPr id="6" name="Table 5">
            <a:extLst>
              <a:ext uri="{FF2B5EF4-FFF2-40B4-BE49-F238E27FC236}">
                <a16:creationId xmlns:a16="http://schemas.microsoft.com/office/drawing/2014/main" id="{8F6D70C1-B117-41D9-A4C8-5AA33A7B9121}"/>
              </a:ext>
            </a:extLst>
          </p:cNvPr>
          <p:cNvGraphicFramePr>
            <a:graphicFrameLocks noGrp="1"/>
          </p:cNvGraphicFramePr>
          <p:nvPr userDrawn="1">
            <p:extLst>
              <p:ext uri="{D42A27DB-BD31-4B8C-83A1-F6EECF244321}">
                <p14:modId xmlns:p14="http://schemas.microsoft.com/office/powerpoint/2010/main" val="3052845863"/>
              </p:ext>
            </p:extLst>
          </p:nvPr>
        </p:nvGraphicFramePr>
        <p:xfrm>
          <a:off x="-1" y="6470218"/>
          <a:ext cx="11730126" cy="387782"/>
        </p:xfrm>
        <a:graphic>
          <a:graphicData uri="http://schemas.openxmlformats.org/drawingml/2006/table">
            <a:tbl>
              <a:tblPr firstRow="1" bandRow="1"/>
              <a:tblGrid>
                <a:gridCol w="1955021">
                  <a:extLst>
                    <a:ext uri="{9D8B030D-6E8A-4147-A177-3AD203B41FA5}">
                      <a16:colId xmlns:a16="http://schemas.microsoft.com/office/drawing/2014/main" val="3638900389"/>
                    </a:ext>
                  </a:extLst>
                </a:gridCol>
                <a:gridCol w="1955021">
                  <a:extLst>
                    <a:ext uri="{9D8B030D-6E8A-4147-A177-3AD203B41FA5}">
                      <a16:colId xmlns:a16="http://schemas.microsoft.com/office/drawing/2014/main" val="3721771402"/>
                    </a:ext>
                  </a:extLst>
                </a:gridCol>
                <a:gridCol w="1955021">
                  <a:extLst>
                    <a:ext uri="{9D8B030D-6E8A-4147-A177-3AD203B41FA5}">
                      <a16:colId xmlns:a16="http://schemas.microsoft.com/office/drawing/2014/main" val="4267132947"/>
                    </a:ext>
                  </a:extLst>
                </a:gridCol>
                <a:gridCol w="1955021">
                  <a:extLst>
                    <a:ext uri="{9D8B030D-6E8A-4147-A177-3AD203B41FA5}">
                      <a16:colId xmlns:a16="http://schemas.microsoft.com/office/drawing/2014/main" val="1442113638"/>
                    </a:ext>
                  </a:extLst>
                </a:gridCol>
                <a:gridCol w="1955021">
                  <a:extLst>
                    <a:ext uri="{9D8B030D-6E8A-4147-A177-3AD203B41FA5}">
                      <a16:colId xmlns:a16="http://schemas.microsoft.com/office/drawing/2014/main" val="1528739523"/>
                    </a:ext>
                  </a:extLst>
                </a:gridCol>
                <a:gridCol w="1955021">
                  <a:extLst>
                    <a:ext uri="{9D8B030D-6E8A-4147-A177-3AD203B41FA5}">
                      <a16:colId xmlns:a16="http://schemas.microsoft.com/office/drawing/2014/main" val="650330273"/>
                    </a:ext>
                  </a:extLst>
                </a:gridCol>
              </a:tblGrid>
              <a:tr h="387782">
                <a:tc>
                  <a:txBody>
                    <a:bodyPr/>
                    <a:lstStyle/>
                    <a:p>
                      <a:pPr algn="ctr"/>
                      <a:r>
                        <a:rPr lang="en-SG" sz="1200" b="0" dirty="0">
                          <a:latin typeface="Century Gothic" panose="020B0502020202020204" pitchFamily="34" charset="0"/>
                        </a:rPr>
                        <a:t>Situational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200" dirty="0">
                          <a:latin typeface="Century Gothic" panose="020B0502020202020204" pitchFamily="34" charset="0"/>
                        </a:rPr>
                        <a:t>Data Preparation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Exploratory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b="1" dirty="0">
                          <a:latin typeface="Century Gothic" panose="020B0502020202020204" pitchFamily="34" charset="0"/>
                        </a:rPr>
                        <a:t>ML Modelling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EB676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Insights &amp; 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Impact &amp; Solution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135447"/>
                  </a:ext>
                </a:extLst>
              </a:tr>
            </a:tbl>
          </a:graphicData>
        </a:graphic>
      </p:graphicFrame>
      <p:sp>
        <p:nvSpPr>
          <p:cNvPr id="11" name="Text Placeholder 10">
            <a:extLst>
              <a:ext uri="{FF2B5EF4-FFF2-40B4-BE49-F238E27FC236}">
                <a16:creationId xmlns:a16="http://schemas.microsoft.com/office/drawing/2014/main" id="{9F926B35-1586-43B2-9AE3-C4A7FFC8B008}"/>
              </a:ext>
            </a:extLst>
          </p:cNvPr>
          <p:cNvSpPr>
            <a:spLocks noGrp="1"/>
          </p:cNvSpPr>
          <p:nvPr>
            <p:ph type="body" sz="quarter" idx="13" hasCustomPrompt="1"/>
          </p:nvPr>
        </p:nvSpPr>
        <p:spPr>
          <a:xfrm>
            <a:off x="461062" y="1038916"/>
            <a:ext cx="9685828" cy="614946"/>
          </a:xfrm>
        </p:spPr>
        <p:txBody>
          <a:bodyPr anchor="ctr">
            <a:noAutofit/>
          </a:bodyPr>
          <a:lstStyle>
            <a:lvl1pPr marL="0" indent="0">
              <a:buNone/>
              <a:defRPr sz="2200" b="1" cap="none" spc="0" baseline="0">
                <a:solidFill>
                  <a:srgbClr val="967D64"/>
                </a:solidFill>
                <a:latin typeface="+mj-lt"/>
              </a:defRPr>
            </a:lvl1pPr>
          </a:lstStyle>
          <a:p>
            <a:pPr lvl="0"/>
            <a:r>
              <a:rPr lang="en-SG" dirty="0"/>
              <a:t>Header Topic</a:t>
            </a:r>
          </a:p>
        </p:txBody>
      </p:sp>
      <p:pic>
        <p:nvPicPr>
          <p:cNvPr id="3" name="Picture 2" descr="A picture containing text&#10;&#10;Description automatically generated">
            <a:extLst>
              <a:ext uri="{FF2B5EF4-FFF2-40B4-BE49-F238E27FC236}">
                <a16:creationId xmlns:a16="http://schemas.microsoft.com/office/drawing/2014/main" id="{88329CD6-D636-4582-BD53-5381913BF06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403" t="27715" r="33125" b="31590"/>
          <a:stretch/>
        </p:blipFill>
        <p:spPr>
          <a:xfrm>
            <a:off x="10318527" y="409617"/>
            <a:ext cx="1617134" cy="1105916"/>
          </a:xfrm>
          <a:prstGeom prst="rect">
            <a:avLst/>
          </a:prstGeom>
        </p:spPr>
      </p:pic>
    </p:spTree>
    <p:extLst>
      <p:ext uri="{BB962C8B-B14F-4D97-AF65-F5344CB8AC3E}">
        <p14:creationId xmlns:p14="http://schemas.microsoft.com/office/powerpoint/2010/main" val="616198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pic>
        <p:nvPicPr>
          <p:cNvPr id="13" name="Picture 12" descr="Icon&#10;&#10;Description automatically generated">
            <a:extLst>
              <a:ext uri="{FF2B5EF4-FFF2-40B4-BE49-F238E27FC236}">
                <a16:creationId xmlns:a16="http://schemas.microsoft.com/office/drawing/2014/main" id="{187DC386-D7C3-40DB-9B31-702159B9DA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1325" y="6017359"/>
            <a:ext cx="468000" cy="468000"/>
          </a:xfrm>
          <a:prstGeom prst="rect">
            <a:avLst/>
          </a:prstGeom>
        </p:spPr>
      </p:pic>
      <p:sp>
        <p:nvSpPr>
          <p:cNvPr id="4" name="Text Placeholder 10">
            <a:extLst>
              <a:ext uri="{FF2B5EF4-FFF2-40B4-BE49-F238E27FC236}">
                <a16:creationId xmlns:a16="http://schemas.microsoft.com/office/drawing/2014/main" id="{FF0C4118-F4FA-408F-A820-08387D1A07C6}"/>
              </a:ext>
            </a:extLst>
          </p:cNvPr>
          <p:cNvSpPr>
            <a:spLocks noGrp="1"/>
          </p:cNvSpPr>
          <p:nvPr>
            <p:ph type="body" sz="quarter" idx="10" hasCustomPrompt="1"/>
          </p:nvPr>
        </p:nvSpPr>
        <p:spPr>
          <a:xfrm>
            <a:off x="461061" y="235352"/>
            <a:ext cx="9641583" cy="1212447"/>
          </a:xfrm>
        </p:spPr>
        <p:txBody>
          <a:bodyPr anchor="ctr">
            <a:noAutofit/>
          </a:bodyPr>
          <a:lstStyle>
            <a:lvl1pPr marL="0" indent="0">
              <a:buNone/>
              <a:defRPr sz="5000" b="1" cap="none" spc="0" baseline="0">
                <a:solidFill>
                  <a:schemeClr val="tx1"/>
                </a:solidFill>
                <a:latin typeface="+mj-lt"/>
              </a:defRPr>
            </a:lvl1pPr>
          </a:lstStyle>
          <a:p>
            <a:pPr lvl="0"/>
            <a:r>
              <a:rPr lang="en-SG" dirty="0"/>
              <a:t>Header Topic</a:t>
            </a:r>
          </a:p>
        </p:txBody>
      </p:sp>
      <p:sp>
        <p:nvSpPr>
          <p:cNvPr id="5" name="Slide Number Placeholder 3">
            <a:extLst>
              <a:ext uri="{FF2B5EF4-FFF2-40B4-BE49-F238E27FC236}">
                <a16:creationId xmlns:a16="http://schemas.microsoft.com/office/drawing/2014/main" id="{EA22EF1A-E2AC-4949-AA43-563DB1DCAF3D}"/>
              </a:ext>
            </a:extLst>
          </p:cNvPr>
          <p:cNvSpPr>
            <a:spLocks noGrp="1"/>
          </p:cNvSpPr>
          <p:nvPr>
            <p:ph type="sldNum" sz="quarter" idx="12"/>
          </p:nvPr>
        </p:nvSpPr>
        <p:spPr>
          <a:xfrm>
            <a:off x="11730125" y="6479743"/>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a:p>
        </p:txBody>
      </p:sp>
      <p:graphicFrame>
        <p:nvGraphicFramePr>
          <p:cNvPr id="6" name="Table 5">
            <a:extLst>
              <a:ext uri="{FF2B5EF4-FFF2-40B4-BE49-F238E27FC236}">
                <a16:creationId xmlns:a16="http://schemas.microsoft.com/office/drawing/2014/main" id="{8F6D70C1-B117-41D9-A4C8-5AA33A7B9121}"/>
              </a:ext>
            </a:extLst>
          </p:cNvPr>
          <p:cNvGraphicFramePr>
            <a:graphicFrameLocks noGrp="1"/>
          </p:cNvGraphicFramePr>
          <p:nvPr userDrawn="1">
            <p:extLst>
              <p:ext uri="{D42A27DB-BD31-4B8C-83A1-F6EECF244321}">
                <p14:modId xmlns:p14="http://schemas.microsoft.com/office/powerpoint/2010/main" val="1323024726"/>
              </p:ext>
            </p:extLst>
          </p:nvPr>
        </p:nvGraphicFramePr>
        <p:xfrm>
          <a:off x="-1" y="6470218"/>
          <a:ext cx="11730126" cy="387782"/>
        </p:xfrm>
        <a:graphic>
          <a:graphicData uri="http://schemas.openxmlformats.org/drawingml/2006/table">
            <a:tbl>
              <a:tblPr firstRow="1" bandRow="1"/>
              <a:tblGrid>
                <a:gridCol w="1955021">
                  <a:extLst>
                    <a:ext uri="{9D8B030D-6E8A-4147-A177-3AD203B41FA5}">
                      <a16:colId xmlns:a16="http://schemas.microsoft.com/office/drawing/2014/main" val="3638900389"/>
                    </a:ext>
                  </a:extLst>
                </a:gridCol>
                <a:gridCol w="1955021">
                  <a:extLst>
                    <a:ext uri="{9D8B030D-6E8A-4147-A177-3AD203B41FA5}">
                      <a16:colId xmlns:a16="http://schemas.microsoft.com/office/drawing/2014/main" val="3721771402"/>
                    </a:ext>
                  </a:extLst>
                </a:gridCol>
                <a:gridCol w="1955021">
                  <a:extLst>
                    <a:ext uri="{9D8B030D-6E8A-4147-A177-3AD203B41FA5}">
                      <a16:colId xmlns:a16="http://schemas.microsoft.com/office/drawing/2014/main" val="4267132947"/>
                    </a:ext>
                  </a:extLst>
                </a:gridCol>
                <a:gridCol w="1955021">
                  <a:extLst>
                    <a:ext uri="{9D8B030D-6E8A-4147-A177-3AD203B41FA5}">
                      <a16:colId xmlns:a16="http://schemas.microsoft.com/office/drawing/2014/main" val="1442113638"/>
                    </a:ext>
                  </a:extLst>
                </a:gridCol>
                <a:gridCol w="1955021">
                  <a:extLst>
                    <a:ext uri="{9D8B030D-6E8A-4147-A177-3AD203B41FA5}">
                      <a16:colId xmlns:a16="http://schemas.microsoft.com/office/drawing/2014/main" val="1528739523"/>
                    </a:ext>
                  </a:extLst>
                </a:gridCol>
                <a:gridCol w="1955021">
                  <a:extLst>
                    <a:ext uri="{9D8B030D-6E8A-4147-A177-3AD203B41FA5}">
                      <a16:colId xmlns:a16="http://schemas.microsoft.com/office/drawing/2014/main" val="650330273"/>
                    </a:ext>
                  </a:extLst>
                </a:gridCol>
              </a:tblGrid>
              <a:tr h="387782">
                <a:tc>
                  <a:txBody>
                    <a:bodyPr/>
                    <a:lstStyle/>
                    <a:p>
                      <a:pPr algn="ctr"/>
                      <a:r>
                        <a:rPr lang="en-SG" sz="1200" b="0" dirty="0">
                          <a:latin typeface="Century Gothic" panose="020B0502020202020204" pitchFamily="34" charset="0"/>
                        </a:rPr>
                        <a:t>Situational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200" dirty="0">
                          <a:latin typeface="Century Gothic" panose="020B0502020202020204" pitchFamily="34" charset="0"/>
                        </a:rPr>
                        <a:t>Data Preparation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Exploratory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ML Modelling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b="1" dirty="0">
                          <a:latin typeface="Century Gothic" panose="020B0502020202020204" pitchFamily="34" charset="0"/>
                        </a:rPr>
                        <a:t>Insights &amp; 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EB676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Impact &amp; Solution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135447"/>
                  </a:ext>
                </a:extLst>
              </a:tr>
            </a:tbl>
          </a:graphicData>
        </a:graphic>
      </p:graphicFrame>
      <p:sp>
        <p:nvSpPr>
          <p:cNvPr id="11" name="Text Placeholder 10">
            <a:extLst>
              <a:ext uri="{FF2B5EF4-FFF2-40B4-BE49-F238E27FC236}">
                <a16:creationId xmlns:a16="http://schemas.microsoft.com/office/drawing/2014/main" id="{9F926B35-1586-43B2-9AE3-C4A7FFC8B008}"/>
              </a:ext>
            </a:extLst>
          </p:cNvPr>
          <p:cNvSpPr>
            <a:spLocks noGrp="1"/>
          </p:cNvSpPr>
          <p:nvPr>
            <p:ph type="body" sz="quarter" idx="13" hasCustomPrompt="1"/>
          </p:nvPr>
        </p:nvSpPr>
        <p:spPr>
          <a:xfrm>
            <a:off x="461061" y="1038916"/>
            <a:ext cx="9641583" cy="614946"/>
          </a:xfrm>
        </p:spPr>
        <p:txBody>
          <a:bodyPr anchor="ctr">
            <a:noAutofit/>
          </a:bodyPr>
          <a:lstStyle>
            <a:lvl1pPr marL="0" indent="0">
              <a:buNone/>
              <a:defRPr sz="2200" b="1" cap="none" spc="0" baseline="0">
                <a:solidFill>
                  <a:srgbClr val="967D64"/>
                </a:solidFill>
                <a:latin typeface="+mj-lt"/>
              </a:defRPr>
            </a:lvl1pPr>
          </a:lstStyle>
          <a:p>
            <a:pPr lvl="0"/>
            <a:r>
              <a:rPr lang="en-SG" dirty="0"/>
              <a:t>Header Topic</a:t>
            </a:r>
          </a:p>
        </p:txBody>
      </p:sp>
      <p:pic>
        <p:nvPicPr>
          <p:cNvPr id="3" name="Picture 2" descr="A picture containing text&#10;&#10;Description automatically generated">
            <a:extLst>
              <a:ext uri="{FF2B5EF4-FFF2-40B4-BE49-F238E27FC236}">
                <a16:creationId xmlns:a16="http://schemas.microsoft.com/office/drawing/2014/main" id="{88329CD6-D636-4582-BD53-5381913BF06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403" t="27715" r="33125" b="31590"/>
          <a:stretch/>
        </p:blipFill>
        <p:spPr>
          <a:xfrm>
            <a:off x="10318527" y="409617"/>
            <a:ext cx="1617134" cy="1105916"/>
          </a:xfrm>
          <a:prstGeom prst="rect">
            <a:avLst/>
          </a:prstGeom>
        </p:spPr>
      </p:pic>
    </p:spTree>
    <p:extLst>
      <p:ext uri="{BB962C8B-B14F-4D97-AF65-F5344CB8AC3E}">
        <p14:creationId xmlns:p14="http://schemas.microsoft.com/office/powerpoint/2010/main" val="1360609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4FCD3-F991-4810-AC3E-7038E4E322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4383B9D-9276-41A9-96CA-B8D05F9AD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7350A40-AF17-4B53-A863-6C55963C4B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SG"/>
          </a:p>
        </p:txBody>
      </p:sp>
      <p:sp>
        <p:nvSpPr>
          <p:cNvPr id="5" name="Footer Placeholder 4">
            <a:extLst>
              <a:ext uri="{FF2B5EF4-FFF2-40B4-BE49-F238E27FC236}">
                <a16:creationId xmlns:a16="http://schemas.microsoft.com/office/drawing/2014/main" id="{4F3CEE91-C332-4FC6-99EC-B9CE5517A7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BC84B724-FBE8-48AF-B2A8-EA043D0960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880EA3-A98B-4381-A20B-EBA9A5BF8786}" type="slidenum">
              <a:rPr lang="en-SG" smtClean="0"/>
              <a:t>‹#›</a:t>
            </a:fld>
            <a:endParaRPr lang="en-SG"/>
          </a:p>
        </p:txBody>
      </p:sp>
      <p:graphicFrame>
        <p:nvGraphicFramePr>
          <p:cNvPr id="7" name="Table 10">
            <a:extLst>
              <a:ext uri="{FF2B5EF4-FFF2-40B4-BE49-F238E27FC236}">
                <a16:creationId xmlns:a16="http://schemas.microsoft.com/office/drawing/2014/main" id="{6E97D3F7-E758-41F6-A899-C9845F78E8FD}"/>
              </a:ext>
            </a:extLst>
          </p:cNvPr>
          <p:cNvGraphicFramePr>
            <a:graphicFrameLocks noGrp="1"/>
          </p:cNvGraphicFramePr>
          <p:nvPr userDrawn="1">
            <p:extLst>
              <p:ext uri="{D42A27DB-BD31-4B8C-83A1-F6EECF244321}">
                <p14:modId xmlns:p14="http://schemas.microsoft.com/office/powerpoint/2010/main" val="2318791589"/>
              </p:ext>
            </p:extLst>
          </p:nvPr>
        </p:nvGraphicFramePr>
        <p:xfrm>
          <a:off x="-802640" y="0"/>
          <a:ext cx="721360" cy="2981496"/>
        </p:xfrm>
        <a:graphic>
          <a:graphicData uri="http://schemas.openxmlformats.org/drawingml/2006/table">
            <a:tbl>
              <a:tblPr firstRow="1" bandRow="1">
                <a:tableStyleId>{5C22544A-7EE6-4342-B048-85BDC9FD1C3A}</a:tableStyleId>
              </a:tblPr>
              <a:tblGrid>
                <a:gridCol w="721360">
                  <a:extLst>
                    <a:ext uri="{9D8B030D-6E8A-4147-A177-3AD203B41FA5}">
                      <a16:colId xmlns:a16="http://schemas.microsoft.com/office/drawing/2014/main" val="2016761239"/>
                    </a:ext>
                  </a:extLst>
                </a:gridCol>
              </a:tblGrid>
              <a:tr h="704850">
                <a:tc>
                  <a:txBody>
                    <a:bodyPr/>
                    <a:lstStyle/>
                    <a:p>
                      <a:endParaRPr lang="en-SG" sz="3600" dirty="0"/>
                    </a:p>
                  </a:txBody>
                  <a:tcPr marL="196735" marR="196735" marT="98367" marB="98367">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72264"/>
                    </a:solidFill>
                  </a:tcPr>
                </a:tc>
                <a:extLst>
                  <a:ext uri="{0D108BD9-81ED-4DB2-BD59-A6C34878D82A}">
                    <a16:rowId xmlns:a16="http://schemas.microsoft.com/office/drawing/2014/main" val="2366726575"/>
                  </a:ext>
                </a:extLst>
              </a:tr>
              <a:tr h="704850">
                <a:tc>
                  <a:txBody>
                    <a:bodyPr/>
                    <a:lstStyle/>
                    <a:p>
                      <a:endParaRPr lang="en-SG" sz="3600" dirty="0"/>
                    </a:p>
                  </a:txBody>
                  <a:tcPr marL="196735" marR="196735" marT="98367" marB="98367">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B6761"/>
                    </a:solidFill>
                  </a:tcPr>
                </a:tc>
                <a:extLst>
                  <a:ext uri="{0D108BD9-81ED-4DB2-BD59-A6C34878D82A}">
                    <a16:rowId xmlns:a16="http://schemas.microsoft.com/office/drawing/2014/main" val="3894294007"/>
                  </a:ext>
                </a:extLst>
              </a:tr>
              <a:tr h="704850">
                <a:tc>
                  <a:txBody>
                    <a:bodyPr/>
                    <a:lstStyle/>
                    <a:p>
                      <a:endParaRPr lang="en-SG" sz="3600" dirty="0"/>
                    </a:p>
                  </a:txBody>
                  <a:tcPr marL="196735" marR="196735" marT="98367" marB="98367">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6EF"/>
                    </a:solidFill>
                  </a:tcPr>
                </a:tc>
                <a:extLst>
                  <a:ext uri="{0D108BD9-81ED-4DB2-BD59-A6C34878D82A}">
                    <a16:rowId xmlns:a16="http://schemas.microsoft.com/office/drawing/2014/main" val="87636313"/>
                  </a:ext>
                </a:extLst>
              </a:tr>
              <a:tr h="704850">
                <a:tc>
                  <a:txBody>
                    <a:bodyPr/>
                    <a:lstStyle/>
                    <a:p>
                      <a:endParaRPr lang="en-SG" sz="3600" dirty="0"/>
                    </a:p>
                  </a:txBody>
                  <a:tcPr marL="196735" marR="196735" marT="98367" marB="98367">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67D64"/>
                    </a:solidFill>
                  </a:tcPr>
                </a:tc>
                <a:extLst>
                  <a:ext uri="{0D108BD9-81ED-4DB2-BD59-A6C34878D82A}">
                    <a16:rowId xmlns:a16="http://schemas.microsoft.com/office/drawing/2014/main" val="3822747350"/>
                  </a:ext>
                </a:extLst>
              </a:tr>
            </a:tbl>
          </a:graphicData>
        </a:graphic>
      </p:graphicFrame>
    </p:spTree>
    <p:extLst>
      <p:ext uri="{BB962C8B-B14F-4D97-AF65-F5344CB8AC3E}">
        <p14:creationId xmlns:p14="http://schemas.microsoft.com/office/powerpoint/2010/main" val="2865906845"/>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3" r:id="rId3"/>
    <p:sldLayoutId id="2147483652" r:id="rId4"/>
    <p:sldLayoutId id="2147483670" r:id="rId5"/>
    <p:sldLayoutId id="2147483679" r:id="rId6"/>
    <p:sldLayoutId id="2147483680" r:id="rId7"/>
    <p:sldLayoutId id="2147483681" r:id="rId8"/>
    <p:sldLayoutId id="2147483682" r:id="rId9"/>
    <p:sldLayoutId id="2147483683" r:id="rId10"/>
    <p:sldLayoutId id="2147483678" r:id="rId11"/>
    <p:sldLayoutId id="2147483663" r:id="rId12"/>
    <p:sldLayoutId id="2147483655" r:id="rId13"/>
    <p:sldLayoutId id="2147483660" r:id="rId14"/>
    <p:sldLayoutId id="2147483665" r:id="rId15"/>
    <p:sldLayoutId id="2147483668" r:id="rId16"/>
    <p:sldLayoutId id="2147483669" r:id="rId17"/>
    <p:sldLayoutId id="2147483673" r:id="rId18"/>
    <p:sldLayoutId id="2147483671" r:id="rId19"/>
    <p:sldLayoutId id="2147483672" r:id="rId20"/>
    <p:sldLayoutId id="2147483684" r:id="rId21"/>
    <p:sldLayoutId id="2147483685"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32.jpe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5.png"/><Relationship Id="rId12" Type="http://schemas.microsoft.com/office/2007/relationships/hdphoto" Target="../media/hdphoto6.wdp"/><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microsoft.com/office/2007/relationships/hdphoto" Target="../media/hdphoto3.wdp"/><Relationship Id="rId11" Type="http://schemas.openxmlformats.org/officeDocument/2006/relationships/image" Target="../media/image37.png"/><Relationship Id="rId5" Type="http://schemas.openxmlformats.org/officeDocument/2006/relationships/image" Target="../media/image34.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36.png"/><Relationship Id="rId1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sv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sv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64.gif"/><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86.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93.png"/><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97.png"/><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9.xml"/><Relationship Id="rId4"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9.xml"/><Relationship Id="rId4" Type="http://schemas.openxmlformats.org/officeDocument/2006/relationships/image" Target="../media/image105.png"/></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9.xml"/><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4.xml"/><Relationship Id="rId4" Type="http://schemas.openxmlformats.org/officeDocument/2006/relationships/image" Target="../media/image116.png"/></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7.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0.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14.xml"/><Relationship Id="rId5" Type="http://schemas.openxmlformats.org/officeDocument/2006/relationships/image" Target="../media/image124.jpeg"/><Relationship Id="rId4" Type="http://schemas.openxmlformats.org/officeDocument/2006/relationships/image" Target="../media/image123.jpeg"/></Relationships>
</file>

<file path=ppt/slides/_rels/slide78.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14.xml"/><Relationship Id="rId5" Type="http://schemas.openxmlformats.org/officeDocument/2006/relationships/image" Target="../media/image130.jpeg"/><Relationship Id="rId4" Type="http://schemas.openxmlformats.org/officeDocument/2006/relationships/image" Target="../media/image129.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14.xml"/><Relationship Id="rId4" Type="http://schemas.openxmlformats.org/officeDocument/2006/relationships/image" Target="../media/image133.jpeg"/></Relationships>
</file>

<file path=ppt/slides/_rels/slide81.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46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Connectivity For All</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r>
              <a:rPr lang="en-SG" sz="2100" dirty="0"/>
              <a:t>Singapore’s booming MRT Network has long been a priority for the nation </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10</a:t>
            </a:fld>
            <a:endParaRPr lang="en-SG"/>
          </a:p>
        </p:txBody>
      </p:sp>
      <p:sp>
        <p:nvSpPr>
          <p:cNvPr id="12" name="Rectangle 11">
            <a:extLst>
              <a:ext uri="{FF2B5EF4-FFF2-40B4-BE49-F238E27FC236}">
                <a16:creationId xmlns:a16="http://schemas.microsoft.com/office/drawing/2014/main" id="{1D3682F3-DB07-41C3-B5E6-BB1521D6E2B4}"/>
              </a:ext>
            </a:extLst>
          </p:cNvPr>
          <p:cNvSpPr/>
          <p:nvPr/>
        </p:nvSpPr>
        <p:spPr>
          <a:xfrm>
            <a:off x="890704" y="1725645"/>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b="1" dirty="0">
                <a:solidFill>
                  <a:schemeClr val="tx1"/>
                </a:solidFill>
              </a:rPr>
              <a:t>With </a:t>
            </a:r>
            <a:r>
              <a:rPr lang="en-SG" sz="1700" b="1" dirty="0">
                <a:solidFill>
                  <a:srgbClr val="EB6761"/>
                </a:solidFill>
              </a:rPr>
              <a:t>3 new lines and 3 more </a:t>
            </a:r>
          </a:p>
          <a:p>
            <a:pPr algn="ctr"/>
            <a:r>
              <a:rPr lang="en-SG" sz="1700" b="1" dirty="0">
                <a:solidFill>
                  <a:srgbClr val="EB6761"/>
                </a:solidFill>
              </a:rPr>
              <a:t>extensions </a:t>
            </a:r>
            <a:r>
              <a:rPr lang="en-SG" sz="1700" b="1" dirty="0">
                <a:solidFill>
                  <a:schemeClr val="tx1"/>
                </a:solidFill>
              </a:rPr>
              <a:t>to be completed by 2030…</a:t>
            </a:r>
            <a:endParaRPr lang="en-SG" sz="1700" dirty="0">
              <a:solidFill>
                <a:srgbClr val="EB6761"/>
              </a:solidFill>
            </a:endParaRPr>
          </a:p>
        </p:txBody>
      </p:sp>
      <p:cxnSp>
        <p:nvCxnSpPr>
          <p:cNvPr id="13" name="Straight Connector 12">
            <a:extLst>
              <a:ext uri="{FF2B5EF4-FFF2-40B4-BE49-F238E27FC236}">
                <a16:creationId xmlns:a16="http://schemas.microsoft.com/office/drawing/2014/main" id="{11EFB8F3-7E40-4AA1-BB0F-AAD7E0629891}"/>
              </a:ext>
            </a:extLst>
          </p:cNvPr>
          <p:cNvCxnSpPr>
            <a:cxnSpLocks/>
          </p:cNvCxnSpPr>
          <p:nvPr/>
        </p:nvCxnSpPr>
        <p:spPr>
          <a:xfrm>
            <a:off x="1569228" y="2478706"/>
            <a:ext cx="3231472"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9" name="Picture 2">
            <a:extLst>
              <a:ext uri="{FF2B5EF4-FFF2-40B4-BE49-F238E27FC236}">
                <a16:creationId xmlns:a16="http://schemas.microsoft.com/office/drawing/2014/main" id="{CAD9548C-3B07-4E7B-81F3-D0666B8F73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21" t="29383" r="76581" b="28258"/>
          <a:stretch/>
        </p:blipFill>
        <p:spPr bwMode="auto">
          <a:xfrm>
            <a:off x="576563" y="3015706"/>
            <a:ext cx="1704623" cy="2803378"/>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a:extLst>
              <a:ext uri="{FF2B5EF4-FFF2-40B4-BE49-F238E27FC236}">
                <a16:creationId xmlns:a16="http://schemas.microsoft.com/office/drawing/2014/main" id="{C52D59EA-7F33-41B1-AC11-FF6855741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8348" y="4487855"/>
            <a:ext cx="2769361" cy="1735330"/>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a:extLst>
              <a:ext uri="{FF2B5EF4-FFF2-40B4-BE49-F238E27FC236}">
                <a16:creationId xmlns:a16="http://schemas.microsoft.com/office/drawing/2014/main" id="{CC8C0720-7494-40B8-B9BF-A3478B3314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8348" y="2723370"/>
            <a:ext cx="2769361" cy="169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045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Connectivity For All</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r>
              <a:rPr lang="en-SG" sz="2100" dirty="0"/>
              <a:t>Singapore’s booming MRT Network has long been a priority for the nation </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11</a:t>
            </a:fld>
            <a:endParaRPr lang="en-SG"/>
          </a:p>
        </p:txBody>
      </p:sp>
      <p:sp>
        <p:nvSpPr>
          <p:cNvPr id="12" name="Rectangle 11">
            <a:extLst>
              <a:ext uri="{FF2B5EF4-FFF2-40B4-BE49-F238E27FC236}">
                <a16:creationId xmlns:a16="http://schemas.microsoft.com/office/drawing/2014/main" id="{1D3682F3-DB07-41C3-B5E6-BB1521D6E2B4}"/>
              </a:ext>
            </a:extLst>
          </p:cNvPr>
          <p:cNvSpPr/>
          <p:nvPr/>
        </p:nvSpPr>
        <p:spPr>
          <a:xfrm>
            <a:off x="890704" y="1725645"/>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b="1" dirty="0">
                <a:solidFill>
                  <a:schemeClr val="tx1"/>
                </a:solidFill>
              </a:rPr>
              <a:t>With </a:t>
            </a:r>
            <a:r>
              <a:rPr lang="en-SG" sz="1700" b="1" dirty="0">
                <a:solidFill>
                  <a:srgbClr val="EB6761"/>
                </a:solidFill>
              </a:rPr>
              <a:t>3 new lines and 3 more </a:t>
            </a:r>
          </a:p>
          <a:p>
            <a:pPr algn="ctr"/>
            <a:r>
              <a:rPr lang="en-SG" sz="1700" b="1" dirty="0">
                <a:solidFill>
                  <a:srgbClr val="EB6761"/>
                </a:solidFill>
              </a:rPr>
              <a:t>extensions </a:t>
            </a:r>
            <a:r>
              <a:rPr lang="en-SG" sz="1700" b="1" dirty="0">
                <a:solidFill>
                  <a:schemeClr val="tx1"/>
                </a:solidFill>
              </a:rPr>
              <a:t>to be completed by 2030…</a:t>
            </a:r>
            <a:endParaRPr lang="en-SG" sz="1700" dirty="0">
              <a:solidFill>
                <a:srgbClr val="EB6761"/>
              </a:solidFill>
            </a:endParaRPr>
          </a:p>
        </p:txBody>
      </p:sp>
      <p:cxnSp>
        <p:nvCxnSpPr>
          <p:cNvPr id="13" name="Straight Connector 12">
            <a:extLst>
              <a:ext uri="{FF2B5EF4-FFF2-40B4-BE49-F238E27FC236}">
                <a16:creationId xmlns:a16="http://schemas.microsoft.com/office/drawing/2014/main" id="{11EFB8F3-7E40-4AA1-BB0F-AAD7E0629891}"/>
              </a:ext>
            </a:extLst>
          </p:cNvPr>
          <p:cNvCxnSpPr>
            <a:cxnSpLocks/>
          </p:cNvCxnSpPr>
          <p:nvPr/>
        </p:nvCxnSpPr>
        <p:spPr>
          <a:xfrm>
            <a:off x="1569228" y="2478706"/>
            <a:ext cx="3231472"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1FF2125-F974-4190-83D1-C57388E8D499}"/>
              </a:ext>
            </a:extLst>
          </p:cNvPr>
          <p:cNvSpPr/>
          <p:nvPr/>
        </p:nvSpPr>
        <p:spPr>
          <a:xfrm>
            <a:off x="6712776" y="1725645"/>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b="1" dirty="0">
                <a:solidFill>
                  <a:schemeClr val="tx1"/>
                </a:solidFill>
              </a:rPr>
              <a:t>… and </a:t>
            </a:r>
            <a:r>
              <a:rPr lang="en-SG" sz="1700" b="1" dirty="0">
                <a:solidFill>
                  <a:srgbClr val="EB6761"/>
                </a:solidFill>
              </a:rPr>
              <a:t>rising passenger numbers </a:t>
            </a:r>
            <a:r>
              <a:rPr lang="en-SG" sz="1700" b="1" dirty="0">
                <a:solidFill>
                  <a:schemeClr val="tx1"/>
                </a:solidFill>
              </a:rPr>
              <a:t>with easing COVID restrictions</a:t>
            </a:r>
            <a:endParaRPr lang="en-SG" sz="1700" dirty="0">
              <a:solidFill>
                <a:srgbClr val="EB6761"/>
              </a:solidFill>
            </a:endParaRPr>
          </a:p>
        </p:txBody>
      </p:sp>
      <p:cxnSp>
        <p:nvCxnSpPr>
          <p:cNvPr id="16" name="Straight Connector 15">
            <a:extLst>
              <a:ext uri="{FF2B5EF4-FFF2-40B4-BE49-F238E27FC236}">
                <a16:creationId xmlns:a16="http://schemas.microsoft.com/office/drawing/2014/main" id="{E3438D67-C09C-4385-B106-E7BE0DB3D8D3}"/>
              </a:ext>
            </a:extLst>
          </p:cNvPr>
          <p:cNvCxnSpPr>
            <a:cxnSpLocks/>
          </p:cNvCxnSpPr>
          <p:nvPr/>
        </p:nvCxnSpPr>
        <p:spPr>
          <a:xfrm>
            <a:off x="7391300" y="2478706"/>
            <a:ext cx="3231472"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9" name="Picture 2">
            <a:extLst>
              <a:ext uri="{FF2B5EF4-FFF2-40B4-BE49-F238E27FC236}">
                <a16:creationId xmlns:a16="http://schemas.microsoft.com/office/drawing/2014/main" id="{CAD9548C-3B07-4E7B-81F3-D0666B8F73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21" t="29383" r="76581" b="28258"/>
          <a:stretch/>
        </p:blipFill>
        <p:spPr bwMode="auto">
          <a:xfrm>
            <a:off x="576563" y="3015706"/>
            <a:ext cx="1704623" cy="2803378"/>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a:extLst>
              <a:ext uri="{FF2B5EF4-FFF2-40B4-BE49-F238E27FC236}">
                <a16:creationId xmlns:a16="http://schemas.microsoft.com/office/drawing/2014/main" id="{C52D59EA-7F33-41B1-AC11-FF6855741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8348" y="4487855"/>
            <a:ext cx="2769361" cy="1735330"/>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a:extLst>
              <a:ext uri="{FF2B5EF4-FFF2-40B4-BE49-F238E27FC236}">
                <a16:creationId xmlns:a16="http://schemas.microsoft.com/office/drawing/2014/main" id="{CC8C0720-7494-40B8-B9BF-A3478B3314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8348" y="2723370"/>
            <a:ext cx="2769361" cy="169433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D801C13-D582-4247-A80D-F2FD7DF054CE}"/>
              </a:ext>
            </a:extLst>
          </p:cNvPr>
          <p:cNvGrpSpPr/>
          <p:nvPr/>
        </p:nvGrpSpPr>
        <p:grpSpPr>
          <a:xfrm>
            <a:off x="8137413" y="3085395"/>
            <a:ext cx="2769361" cy="790627"/>
            <a:chOff x="8108537" y="2895298"/>
            <a:chExt cx="3506900" cy="790627"/>
          </a:xfrm>
        </p:grpSpPr>
        <p:sp>
          <p:nvSpPr>
            <p:cNvPr id="21" name="TextBox 20">
              <a:extLst>
                <a:ext uri="{FF2B5EF4-FFF2-40B4-BE49-F238E27FC236}">
                  <a16:creationId xmlns:a16="http://schemas.microsoft.com/office/drawing/2014/main" id="{1FC7AFB3-C89B-4B14-9069-9DC8E93CDCD8}"/>
                </a:ext>
              </a:extLst>
            </p:cNvPr>
            <p:cNvSpPr txBox="1"/>
            <p:nvPr/>
          </p:nvSpPr>
          <p:spPr>
            <a:xfrm>
              <a:off x="8108537" y="2895298"/>
              <a:ext cx="3506900" cy="523220"/>
            </a:xfrm>
            <a:prstGeom prst="rect">
              <a:avLst/>
            </a:prstGeom>
            <a:noFill/>
          </p:spPr>
          <p:txBody>
            <a:bodyPr wrap="square" rtlCol="0">
              <a:spAutoFit/>
            </a:bodyPr>
            <a:lstStyle/>
            <a:p>
              <a:r>
                <a:rPr kumimoji="0" lang="en-SG" sz="2800" b="1" i="0" u="none" strike="noStrike" kern="1200" cap="none" spc="0" normalizeH="0" baseline="0" noProof="0" dirty="0">
                  <a:ln>
                    <a:noFill/>
                  </a:ln>
                  <a:solidFill>
                    <a:schemeClr val="tx1">
                      <a:lumMod val="85000"/>
                      <a:lumOff val="15000"/>
                    </a:schemeClr>
                  </a:solidFill>
                  <a:effectLst/>
                  <a:uLnTx/>
                  <a:uFillTx/>
                  <a:latin typeface="Century Gothic" panose="020B0502020202020204" pitchFamily="34" charset="0"/>
                  <a:ea typeface="+mn-ea"/>
                  <a:cs typeface="+mn-cs"/>
                </a:rPr>
                <a:t>&gt;2.2 million</a:t>
              </a:r>
              <a:endParaRPr lang="en-SG" sz="2400" b="1" dirty="0">
                <a:solidFill>
                  <a:schemeClr val="tx1">
                    <a:lumMod val="85000"/>
                    <a:lumOff val="15000"/>
                  </a:schemeClr>
                </a:solidFill>
                <a:latin typeface="Century Gothic" panose="020B0502020202020204" pitchFamily="34" charset="0"/>
              </a:endParaRPr>
            </a:p>
          </p:txBody>
        </p:sp>
        <p:sp>
          <p:nvSpPr>
            <p:cNvPr id="22" name="TextBox 21">
              <a:extLst>
                <a:ext uri="{FF2B5EF4-FFF2-40B4-BE49-F238E27FC236}">
                  <a16:creationId xmlns:a16="http://schemas.microsoft.com/office/drawing/2014/main" id="{100BBAD6-1D6A-499F-ACEF-852080501614}"/>
                </a:ext>
              </a:extLst>
            </p:cNvPr>
            <p:cNvSpPr txBox="1"/>
            <p:nvPr/>
          </p:nvSpPr>
          <p:spPr>
            <a:xfrm>
              <a:off x="8108537" y="3378148"/>
              <a:ext cx="3491529" cy="307777"/>
            </a:xfrm>
            <a:prstGeom prst="rect">
              <a:avLst/>
            </a:prstGeom>
            <a:noFill/>
          </p:spPr>
          <p:txBody>
            <a:bodyPr wrap="square" rtlCol="0">
              <a:spAutoFit/>
            </a:bodyPr>
            <a:lstStyle/>
            <a:p>
              <a:r>
                <a:rPr lang="en-US" sz="1400" dirty="0">
                  <a:solidFill>
                    <a:srgbClr val="2E2E2E"/>
                  </a:solidFill>
                  <a:latin typeface="Century Gothic" panose="020B0502020202020204" pitchFamily="34" charset="0"/>
                </a:rPr>
                <a:t>MRT passengers per day </a:t>
              </a:r>
              <a:endParaRPr lang="en-SG" sz="1400" dirty="0">
                <a:solidFill>
                  <a:schemeClr val="tx1">
                    <a:lumMod val="85000"/>
                    <a:lumOff val="15000"/>
                  </a:schemeClr>
                </a:solidFill>
                <a:latin typeface="Century Gothic" panose="020B0502020202020204" pitchFamily="34" charset="0"/>
              </a:endParaRPr>
            </a:p>
          </p:txBody>
        </p:sp>
      </p:grpSp>
      <p:grpSp>
        <p:nvGrpSpPr>
          <p:cNvPr id="24" name="Group 23">
            <a:extLst>
              <a:ext uri="{FF2B5EF4-FFF2-40B4-BE49-F238E27FC236}">
                <a16:creationId xmlns:a16="http://schemas.microsoft.com/office/drawing/2014/main" id="{7A193F35-99F9-4956-BDC5-03A86F592707}"/>
              </a:ext>
            </a:extLst>
          </p:cNvPr>
          <p:cNvGrpSpPr/>
          <p:nvPr/>
        </p:nvGrpSpPr>
        <p:grpSpPr>
          <a:xfrm>
            <a:off x="8137413" y="4696528"/>
            <a:ext cx="3163883" cy="1006070"/>
            <a:chOff x="8108537" y="2895298"/>
            <a:chExt cx="3506900" cy="1006070"/>
          </a:xfrm>
        </p:grpSpPr>
        <p:sp>
          <p:nvSpPr>
            <p:cNvPr id="25" name="TextBox 24">
              <a:extLst>
                <a:ext uri="{FF2B5EF4-FFF2-40B4-BE49-F238E27FC236}">
                  <a16:creationId xmlns:a16="http://schemas.microsoft.com/office/drawing/2014/main" id="{B2859E90-857D-424A-ADB3-A5A34396C413}"/>
                </a:ext>
              </a:extLst>
            </p:cNvPr>
            <p:cNvSpPr txBox="1"/>
            <p:nvPr/>
          </p:nvSpPr>
          <p:spPr>
            <a:xfrm>
              <a:off x="8108537" y="2895298"/>
              <a:ext cx="3506900" cy="523220"/>
            </a:xfrm>
            <a:prstGeom prst="rect">
              <a:avLst/>
            </a:prstGeom>
            <a:noFill/>
          </p:spPr>
          <p:txBody>
            <a:bodyPr wrap="square" rtlCol="0">
              <a:spAutoFit/>
            </a:bodyPr>
            <a:lstStyle/>
            <a:p>
              <a:r>
                <a:rPr kumimoji="0" lang="en-SG" sz="2800" b="1" i="0" u="none" strike="noStrike" kern="1200" cap="none" spc="0" normalizeH="0" baseline="0" noProof="0" dirty="0">
                  <a:ln>
                    <a:noFill/>
                  </a:ln>
                  <a:solidFill>
                    <a:schemeClr val="tx1">
                      <a:lumMod val="85000"/>
                      <a:lumOff val="15000"/>
                    </a:schemeClr>
                  </a:solidFill>
                  <a:effectLst/>
                  <a:uLnTx/>
                  <a:uFillTx/>
                  <a:latin typeface="Century Gothic" panose="020B0502020202020204" pitchFamily="34" charset="0"/>
                  <a:ea typeface="+mn-ea"/>
                  <a:cs typeface="+mn-cs"/>
                </a:rPr>
                <a:t>~9% </a:t>
              </a:r>
              <a:r>
                <a:rPr lang="en-SG" sz="2800" b="1" dirty="0">
                  <a:solidFill>
                    <a:schemeClr val="tx1">
                      <a:lumMod val="85000"/>
                      <a:lumOff val="15000"/>
                    </a:schemeClr>
                  </a:solidFill>
                  <a:latin typeface="Century Gothic" panose="020B0502020202020204" pitchFamily="34" charset="0"/>
                </a:rPr>
                <a:t>increase</a:t>
              </a:r>
              <a:endParaRPr lang="en-SG" sz="2400" b="1" dirty="0">
                <a:solidFill>
                  <a:schemeClr val="tx1">
                    <a:lumMod val="85000"/>
                    <a:lumOff val="15000"/>
                  </a:schemeClr>
                </a:solidFill>
                <a:latin typeface="Century Gothic" panose="020B0502020202020204" pitchFamily="34" charset="0"/>
              </a:endParaRPr>
            </a:p>
          </p:txBody>
        </p:sp>
        <p:sp>
          <p:nvSpPr>
            <p:cNvPr id="26" name="TextBox 25">
              <a:extLst>
                <a:ext uri="{FF2B5EF4-FFF2-40B4-BE49-F238E27FC236}">
                  <a16:creationId xmlns:a16="http://schemas.microsoft.com/office/drawing/2014/main" id="{96873D0D-281E-4B61-B2F9-B4A8CA4886F3}"/>
                </a:ext>
              </a:extLst>
            </p:cNvPr>
            <p:cNvSpPr txBox="1"/>
            <p:nvPr/>
          </p:nvSpPr>
          <p:spPr>
            <a:xfrm>
              <a:off x="8108537" y="3378148"/>
              <a:ext cx="3491529" cy="523220"/>
            </a:xfrm>
            <a:prstGeom prst="rect">
              <a:avLst/>
            </a:prstGeom>
            <a:noFill/>
          </p:spPr>
          <p:txBody>
            <a:bodyPr wrap="square" rtlCol="0">
              <a:spAutoFit/>
            </a:bodyPr>
            <a:lstStyle/>
            <a:p>
              <a:r>
                <a:rPr lang="en-US" sz="1400" dirty="0">
                  <a:solidFill>
                    <a:srgbClr val="2E2E2E"/>
                  </a:solidFill>
                  <a:latin typeface="Century Gothic" panose="020B0502020202020204" pitchFamily="34" charset="0"/>
                </a:rPr>
                <a:t>in daily MRT passengers since 2020</a:t>
              </a:r>
              <a:endParaRPr lang="en-SG" sz="1400" dirty="0">
                <a:solidFill>
                  <a:schemeClr val="tx1">
                    <a:lumMod val="85000"/>
                    <a:lumOff val="15000"/>
                  </a:schemeClr>
                </a:solidFill>
                <a:latin typeface="Century Gothic" panose="020B0502020202020204" pitchFamily="34" charset="0"/>
              </a:endParaRPr>
            </a:p>
          </p:txBody>
        </p:sp>
      </p:grpSp>
      <p:pic>
        <p:nvPicPr>
          <p:cNvPr id="23" name="Picture 22" descr="Shape&#10;&#10;Description automatically generated with low confidence">
            <a:extLst>
              <a:ext uri="{FF2B5EF4-FFF2-40B4-BE49-F238E27FC236}">
                <a16:creationId xmlns:a16="http://schemas.microsoft.com/office/drawing/2014/main" id="{80C83228-B9B3-4006-B1B1-7C33206720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673" y="3028932"/>
            <a:ext cx="912045" cy="912045"/>
          </a:xfrm>
          <a:prstGeom prst="rect">
            <a:avLst/>
          </a:prstGeom>
        </p:spPr>
      </p:pic>
      <p:pic>
        <p:nvPicPr>
          <p:cNvPr id="28" name="Picture 27" descr="Shape&#10;&#10;Description automatically generated with low confidence">
            <a:extLst>
              <a:ext uri="{FF2B5EF4-FFF2-40B4-BE49-F238E27FC236}">
                <a16:creationId xmlns:a16="http://schemas.microsoft.com/office/drawing/2014/main" id="{2102F383-EDEC-4175-ABA7-5FF48841F6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7673" y="4696528"/>
            <a:ext cx="910800" cy="910800"/>
          </a:xfrm>
          <a:prstGeom prst="rect">
            <a:avLst/>
          </a:prstGeom>
        </p:spPr>
      </p:pic>
      <p:cxnSp>
        <p:nvCxnSpPr>
          <p:cNvPr id="31" name="Straight Connector 30">
            <a:extLst>
              <a:ext uri="{FF2B5EF4-FFF2-40B4-BE49-F238E27FC236}">
                <a16:creationId xmlns:a16="http://schemas.microsoft.com/office/drawing/2014/main" id="{9B677F57-641A-4F67-85B8-F742333AD555}"/>
              </a:ext>
            </a:extLst>
          </p:cNvPr>
          <p:cNvCxnSpPr>
            <a:cxnSpLocks/>
          </p:cNvCxnSpPr>
          <p:nvPr/>
        </p:nvCxnSpPr>
        <p:spPr>
          <a:xfrm>
            <a:off x="6288506" y="1957034"/>
            <a:ext cx="0" cy="42671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567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Connectivity For All</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r>
              <a:rPr lang="en-SG" sz="2100" dirty="0"/>
              <a:t>Singapore’s booming MRT Network has long been a priority for the nation </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12</a:t>
            </a:fld>
            <a:endParaRPr lang="en-SG"/>
          </a:p>
        </p:txBody>
      </p:sp>
      <p:sp>
        <p:nvSpPr>
          <p:cNvPr id="12" name="Rectangle 11">
            <a:extLst>
              <a:ext uri="{FF2B5EF4-FFF2-40B4-BE49-F238E27FC236}">
                <a16:creationId xmlns:a16="http://schemas.microsoft.com/office/drawing/2014/main" id="{1D3682F3-DB07-41C3-B5E6-BB1521D6E2B4}"/>
              </a:ext>
            </a:extLst>
          </p:cNvPr>
          <p:cNvSpPr/>
          <p:nvPr/>
        </p:nvSpPr>
        <p:spPr>
          <a:xfrm>
            <a:off x="890704" y="1725645"/>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b="1" dirty="0">
                <a:solidFill>
                  <a:schemeClr val="tx1"/>
                </a:solidFill>
              </a:rPr>
              <a:t>With </a:t>
            </a:r>
            <a:r>
              <a:rPr lang="en-SG" sz="1700" b="1" dirty="0">
                <a:solidFill>
                  <a:srgbClr val="EB6761"/>
                </a:solidFill>
              </a:rPr>
              <a:t>3 new lines and 3 more </a:t>
            </a:r>
          </a:p>
          <a:p>
            <a:pPr algn="ctr"/>
            <a:r>
              <a:rPr lang="en-SG" sz="1700" b="1" dirty="0">
                <a:solidFill>
                  <a:srgbClr val="EB6761"/>
                </a:solidFill>
              </a:rPr>
              <a:t>extensions </a:t>
            </a:r>
            <a:r>
              <a:rPr lang="en-SG" sz="1700" b="1" dirty="0">
                <a:solidFill>
                  <a:schemeClr val="tx1"/>
                </a:solidFill>
              </a:rPr>
              <a:t>to be completed by 2030…</a:t>
            </a:r>
            <a:endParaRPr lang="en-SG" sz="1700" dirty="0">
              <a:solidFill>
                <a:srgbClr val="EB6761"/>
              </a:solidFill>
            </a:endParaRPr>
          </a:p>
        </p:txBody>
      </p:sp>
      <p:cxnSp>
        <p:nvCxnSpPr>
          <p:cNvPr id="13" name="Straight Connector 12">
            <a:extLst>
              <a:ext uri="{FF2B5EF4-FFF2-40B4-BE49-F238E27FC236}">
                <a16:creationId xmlns:a16="http://schemas.microsoft.com/office/drawing/2014/main" id="{11EFB8F3-7E40-4AA1-BB0F-AAD7E0629891}"/>
              </a:ext>
            </a:extLst>
          </p:cNvPr>
          <p:cNvCxnSpPr>
            <a:cxnSpLocks/>
          </p:cNvCxnSpPr>
          <p:nvPr/>
        </p:nvCxnSpPr>
        <p:spPr>
          <a:xfrm>
            <a:off x="1569228" y="2478706"/>
            <a:ext cx="3231472"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1FF2125-F974-4190-83D1-C57388E8D499}"/>
              </a:ext>
            </a:extLst>
          </p:cNvPr>
          <p:cNvSpPr/>
          <p:nvPr/>
        </p:nvSpPr>
        <p:spPr>
          <a:xfrm>
            <a:off x="6712776" y="1725645"/>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b="1" dirty="0">
                <a:solidFill>
                  <a:schemeClr val="tx1"/>
                </a:solidFill>
              </a:rPr>
              <a:t>… and </a:t>
            </a:r>
            <a:r>
              <a:rPr lang="en-SG" sz="1700" b="1" dirty="0">
                <a:solidFill>
                  <a:srgbClr val="EB6761"/>
                </a:solidFill>
              </a:rPr>
              <a:t>rising passenger numbers </a:t>
            </a:r>
            <a:r>
              <a:rPr lang="en-SG" sz="1700" b="1" dirty="0">
                <a:solidFill>
                  <a:schemeClr val="tx1"/>
                </a:solidFill>
              </a:rPr>
              <a:t>with easing COVID restrictions</a:t>
            </a:r>
            <a:endParaRPr lang="en-SG" sz="1700" dirty="0">
              <a:solidFill>
                <a:srgbClr val="EB6761"/>
              </a:solidFill>
            </a:endParaRPr>
          </a:p>
        </p:txBody>
      </p:sp>
      <p:cxnSp>
        <p:nvCxnSpPr>
          <p:cNvPr id="16" name="Straight Connector 15">
            <a:extLst>
              <a:ext uri="{FF2B5EF4-FFF2-40B4-BE49-F238E27FC236}">
                <a16:creationId xmlns:a16="http://schemas.microsoft.com/office/drawing/2014/main" id="{E3438D67-C09C-4385-B106-E7BE0DB3D8D3}"/>
              </a:ext>
            </a:extLst>
          </p:cNvPr>
          <p:cNvCxnSpPr>
            <a:cxnSpLocks/>
          </p:cNvCxnSpPr>
          <p:nvPr/>
        </p:nvCxnSpPr>
        <p:spPr>
          <a:xfrm>
            <a:off x="7391300" y="2478706"/>
            <a:ext cx="3231472"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9" name="Picture 2">
            <a:extLst>
              <a:ext uri="{FF2B5EF4-FFF2-40B4-BE49-F238E27FC236}">
                <a16:creationId xmlns:a16="http://schemas.microsoft.com/office/drawing/2014/main" id="{CAD9548C-3B07-4E7B-81F3-D0666B8F73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21" t="29383" r="76581" b="28258"/>
          <a:stretch/>
        </p:blipFill>
        <p:spPr bwMode="auto">
          <a:xfrm>
            <a:off x="576563" y="3015706"/>
            <a:ext cx="1704623" cy="2803378"/>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a:extLst>
              <a:ext uri="{FF2B5EF4-FFF2-40B4-BE49-F238E27FC236}">
                <a16:creationId xmlns:a16="http://schemas.microsoft.com/office/drawing/2014/main" id="{C52D59EA-7F33-41B1-AC11-FF6855741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8348" y="4487855"/>
            <a:ext cx="2769361" cy="1735330"/>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a:extLst>
              <a:ext uri="{FF2B5EF4-FFF2-40B4-BE49-F238E27FC236}">
                <a16:creationId xmlns:a16="http://schemas.microsoft.com/office/drawing/2014/main" id="{CC8C0720-7494-40B8-B9BF-A3478B3314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8348" y="2723370"/>
            <a:ext cx="2769361" cy="169433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D801C13-D582-4247-A80D-F2FD7DF054CE}"/>
              </a:ext>
            </a:extLst>
          </p:cNvPr>
          <p:cNvGrpSpPr/>
          <p:nvPr/>
        </p:nvGrpSpPr>
        <p:grpSpPr>
          <a:xfrm>
            <a:off x="8137413" y="3085395"/>
            <a:ext cx="2769361" cy="790627"/>
            <a:chOff x="8108537" y="2895298"/>
            <a:chExt cx="3506900" cy="790627"/>
          </a:xfrm>
        </p:grpSpPr>
        <p:sp>
          <p:nvSpPr>
            <p:cNvPr id="21" name="TextBox 20">
              <a:extLst>
                <a:ext uri="{FF2B5EF4-FFF2-40B4-BE49-F238E27FC236}">
                  <a16:creationId xmlns:a16="http://schemas.microsoft.com/office/drawing/2014/main" id="{1FC7AFB3-C89B-4B14-9069-9DC8E93CDCD8}"/>
                </a:ext>
              </a:extLst>
            </p:cNvPr>
            <p:cNvSpPr txBox="1"/>
            <p:nvPr/>
          </p:nvSpPr>
          <p:spPr>
            <a:xfrm>
              <a:off x="8108537" y="2895298"/>
              <a:ext cx="3506900" cy="523220"/>
            </a:xfrm>
            <a:prstGeom prst="rect">
              <a:avLst/>
            </a:prstGeom>
            <a:noFill/>
          </p:spPr>
          <p:txBody>
            <a:bodyPr wrap="square" rtlCol="0">
              <a:spAutoFit/>
            </a:bodyPr>
            <a:lstStyle/>
            <a:p>
              <a:r>
                <a:rPr kumimoji="0" lang="en-SG" sz="2800" b="1" i="0" u="none" strike="noStrike" kern="1200" cap="none" spc="0" normalizeH="0" baseline="0" noProof="0" dirty="0">
                  <a:ln>
                    <a:noFill/>
                  </a:ln>
                  <a:solidFill>
                    <a:schemeClr val="tx1">
                      <a:lumMod val="85000"/>
                      <a:lumOff val="15000"/>
                    </a:schemeClr>
                  </a:solidFill>
                  <a:effectLst/>
                  <a:uLnTx/>
                  <a:uFillTx/>
                  <a:latin typeface="Century Gothic" panose="020B0502020202020204" pitchFamily="34" charset="0"/>
                  <a:ea typeface="+mn-ea"/>
                  <a:cs typeface="+mn-cs"/>
                </a:rPr>
                <a:t>&gt;2.2 million</a:t>
              </a:r>
              <a:endParaRPr lang="en-SG" sz="2400" b="1" dirty="0">
                <a:solidFill>
                  <a:schemeClr val="tx1">
                    <a:lumMod val="85000"/>
                    <a:lumOff val="15000"/>
                  </a:schemeClr>
                </a:solidFill>
                <a:latin typeface="Century Gothic" panose="020B0502020202020204" pitchFamily="34" charset="0"/>
              </a:endParaRPr>
            </a:p>
          </p:txBody>
        </p:sp>
        <p:sp>
          <p:nvSpPr>
            <p:cNvPr id="22" name="TextBox 21">
              <a:extLst>
                <a:ext uri="{FF2B5EF4-FFF2-40B4-BE49-F238E27FC236}">
                  <a16:creationId xmlns:a16="http://schemas.microsoft.com/office/drawing/2014/main" id="{100BBAD6-1D6A-499F-ACEF-852080501614}"/>
                </a:ext>
              </a:extLst>
            </p:cNvPr>
            <p:cNvSpPr txBox="1"/>
            <p:nvPr/>
          </p:nvSpPr>
          <p:spPr>
            <a:xfrm>
              <a:off x="8108537" y="3378148"/>
              <a:ext cx="3491529" cy="307777"/>
            </a:xfrm>
            <a:prstGeom prst="rect">
              <a:avLst/>
            </a:prstGeom>
            <a:noFill/>
          </p:spPr>
          <p:txBody>
            <a:bodyPr wrap="square" rtlCol="0">
              <a:spAutoFit/>
            </a:bodyPr>
            <a:lstStyle/>
            <a:p>
              <a:r>
                <a:rPr lang="en-US" sz="1400" dirty="0">
                  <a:solidFill>
                    <a:srgbClr val="2E2E2E"/>
                  </a:solidFill>
                  <a:latin typeface="Century Gothic" panose="020B0502020202020204" pitchFamily="34" charset="0"/>
                </a:rPr>
                <a:t>MRT passengers per day </a:t>
              </a:r>
              <a:endParaRPr lang="en-SG" sz="1400" dirty="0">
                <a:solidFill>
                  <a:schemeClr val="tx1">
                    <a:lumMod val="85000"/>
                    <a:lumOff val="15000"/>
                  </a:schemeClr>
                </a:solidFill>
                <a:latin typeface="Century Gothic" panose="020B0502020202020204" pitchFamily="34" charset="0"/>
              </a:endParaRPr>
            </a:p>
          </p:txBody>
        </p:sp>
      </p:grpSp>
      <p:grpSp>
        <p:nvGrpSpPr>
          <p:cNvPr id="24" name="Group 23">
            <a:extLst>
              <a:ext uri="{FF2B5EF4-FFF2-40B4-BE49-F238E27FC236}">
                <a16:creationId xmlns:a16="http://schemas.microsoft.com/office/drawing/2014/main" id="{7A193F35-99F9-4956-BDC5-03A86F592707}"/>
              </a:ext>
            </a:extLst>
          </p:cNvPr>
          <p:cNvGrpSpPr/>
          <p:nvPr/>
        </p:nvGrpSpPr>
        <p:grpSpPr>
          <a:xfrm>
            <a:off x="8137413" y="4696528"/>
            <a:ext cx="3163883" cy="1006070"/>
            <a:chOff x="8108537" y="2895298"/>
            <a:chExt cx="3506900" cy="1006070"/>
          </a:xfrm>
        </p:grpSpPr>
        <p:sp>
          <p:nvSpPr>
            <p:cNvPr id="25" name="TextBox 24">
              <a:extLst>
                <a:ext uri="{FF2B5EF4-FFF2-40B4-BE49-F238E27FC236}">
                  <a16:creationId xmlns:a16="http://schemas.microsoft.com/office/drawing/2014/main" id="{B2859E90-857D-424A-ADB3-A5A34396C413}"/>
                </a:ext>
              </a:extLst>
            </p:cNvPr>
            <p:cNvSpPr txBox="1"/>
            <p:nvPr/>
          </p:nvSpPr>
          <p:spPr>
            <a:xfrm>
              <a:off x="8108537" y="2895298"/>
              <a:ext cx="3506900" cy="523220"/>
            </a:xfrm>
            <a:prstGeom prst="rect">
              <a:avLst/>
            </a:prstGeom>
            <a:noFill/>
          </p:spPr>
          <p:txBody>
            <a:bodyPr wrap="square" rtlCol="0">
              <a:spAutoFit/>
            </a:bodyPr>
            <a:lstStyle/>
            <a:p>
              <a:r>
                <a:rPr kumimoji="0" lang="en-SG" sz="2800" b="1" i="0" u="none" strike="noStrike" kern="1200" cap="none" spc="0" normalizeH="0" baseline="0" noProof="0" dirty="0">
                  <a:ln>
                    <a:noFill/>
                  </a:ln>
                  <a:solidFill>
                    <a:schemeClr val="tx1">
                      <a:lumMod val="85000"/>
                      <a:lumOff val="15000"/>
                    </a:schemeClr>
                  </a:solidFill>
                  <a:effectLst/>
                  <a:uLnTx/>
                  <a:uFillTx/>
                  <a:latin typeface="Century Gothic" panose="020B0502020202020204" pitchFamily="34" charset="0"/>
                  <a:ea typeface="+mn-ea"/>
                  <a:cs typeface="+mn-cs"/>
                </a:rPr>
                <a:t>~9% </a:t>
              </a:r>
              <a:r>
                <a:rPr lang="en-SG" sz="2800" b="1" dirty="0">
                  <a:solidFill>
                    <a:schemeClr val="tx1">
                      <a:lumMod val="85000"/>
                      <a:lumOff val="15000"/>
                    </a:schemeClr>
                  </a:solidFill>
                  <a:latin typeface="Century Gothic" panose="020B0502020202020204" pitchFamily="34" charset="0"/>
                </a:rPr>
                <a:t>increase</a:t>
              </a:r>
              <a:endParaRPr lang="en-SG" sz="2400" b="1" dirty="0">
                <a:solidFill>
                  <a:schemeClr val="tx1">
                    <a:lumMod val="85000"/>
                    <a:lumOff val="15000"/>
                  </a:schemeClr>
                </a:solidFill>
                <a:latin typeface="Century Gothic" panose="020B0502020202020204" pitchFamily="34" charset="0"/>
              </a:endParaRPr>
            </a:p>
          </p:txBody>
        </p:sp>
        <p:sp>
          <p:nvSpPr>
            <p:cNvPr id="26" name="TextBox 25">
              <a:extLst>
                <a:ext uri="{FF2B5EF4-FFF2-40B4-BE49-F238E27FC236}">
                  <a16:creationId xmlns:a16="http://schemas.microsoft.com/office/drawing/2014/main" id="{96873D0D-281E-4B61-B2F9-B4A8CA4886F3}"/>
                </a:ext>
              </a:extLst>
            </p:cNvPr>
            <p:cNvSpPr txBox="1"/>
            <p:nvPr/>
          </p:nvSpPr>
          <p:spPr>
            <a:xfrm>
              <a:off x="8108537" y="3378148"/>
              <a:ext cx="3491529" cy="523220"/>
            </a:xfrm>
            <a:prstGeom prst="rect">
              <a:avLst/>
            </a:prstGeom>
            <a:noFill/>
          </p:spPr>
          <p:txBody>
            <a:bodyPr wrap="square" rtlCol="0">
              <a:spAutoFit/>
            </a:bodyPr>
            <a:lstStyle/>
            <a:p>
              <a:r>
                <a:rPr lang="en-US" sz="1400" dirty="0">
                  <a:solidFill>
                    <a:srgbClr val="2E2E2E"/>
                  </a:solidFill>
                  <a:latin typeface="Century Gothic" panose="020B0502020202020204" pitchFamily="34" charset="0"/>
                </a:rPr>
                <a:t>in daily MRT passengers since 2020</a:t>
              </a:r>
              <a:endParaRPr lang="en-SG" sz="1400" dirty="0">
                <a:solidFill>
                  <a:schemeClr val="tx1">
                    <a:lumMod val="85000"/>
                    <a:lumOff val="15000"/>
                  </a:schemeClr>
                </a:solidFill>
                <a:latin typeface="Century Gothic" panose="020B0502020202020204" pitchFamily="34" charset="0"/>
              </a:endParaRPr>
            </a:p>
          </p:txBody>
        </p:sp>
      </p:grpSp>
      <p:pic>
        <p:nvPicPr>
          <p:cNvPr id="23" name="Picture 22" descr="Shape&#10;&#10;Description automatically generated with low confidence">
            <a:extLst>
              <a:ext uri="{FF2B5EF4-FFF2-40B4-BE49-F238E27FC236}">
                <a16:creationId xmlns:a16="http://schemas.microsoft.com/office/drawing/2014/main" id="{80C83228-B9B3-4006-B1B1-7C33206720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673" y="3028932"/>
            <a:ext cx="912045" cy="912045"/>
          </a:xfrm>
          <a:prstGeom prst="rect">
            <a:avLst/>
          </a:prstGeom>
        </p:spPr>
      </p:pic>
      <p:pic>
        <p:nvPicPr>
          <p:cNvPr id="28" name="Picture 27" descr="Shape&#10;&#10;Description automatically generated with low confidence">
            <a:extLst>
              <a:ext uri="{FF2B5EF4-FFF2-40B4-BE49-F238E27FC236}">
                <a16:creationId xmlns:a16="http://schemas.microsoft.com/office/drawing/2014/main" id="{2102F383-EDEC-4175-ABA7-5FF48841F6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7673" y="4696528"/>
            <a:ext cx="910800" cy="910800"/>
          </a:xfrm>
          <a:prstGeom prst="rect">
            <a:avLst/>
          </a:prstGeom>
        </p:spPr>
      </p:pic>
      <p:cxnSp>
        <p:nvCxnSpPr>
          <p:cNvPr id="31" name="Straight Connector 30">
            <a:extLst>
              <a:ext uri="{FF2B5EF4-FFF2-40B4-BE49-F238E27FC236}">
                <a16:creationId xmlns:a16="http://schemas.microsoft.com/office/drawing/2014/main" id="{9B677F57-641A-4F67-85B8-F742333AD555}"/>
              </a:ext>
            </a:extLst>
          </p:cNvPr>
          <p:cNvCxnSpPr>
            <a:cxnSpLocks/>
          </p:cNvCxnSpPr>
          <p:nvPr/>
        </p:nvCxnSpPr>
        <p:spPr>
          <a:xfrm>
            <a:off x="6288506" y="1957034"/>
            <a:ext cx="0" cy="42671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595C4B6-758B-44FF-98B4-7C9E53B22664}"/>
              </a:ext>
            </a:extLst>
          </p:cNvPr>
          <p:cNvSpPr/>
          <p:nvPr/>
        </p:nvSpPr>
        <p:spPr>
          <a:xfrm>
            <a:off x="1" y="-1"/>
            <a:ext cx="12192000" cy="6858001"/>
          </a:xfrm>
          <a:prstGeom prst="rect">
            <a:avLst/>
          </a:prstGeom>
          <a:solidFill>
            <a:srgbClr val="967D64">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Rectangle 28">
            <a:extLst>
              <a:ext uri="{FF2B5EF4-FFF2-40B4-BE49-F238E27FC236}">
                <a16:creationId xmlns:a16="http://schemas.microsoft.com/office/drawing/2014/main" id="{6A077125-CE42-4DD3-BDC2-6864CCE0FD95}"/>
              </a:ext>
            </a:extLst>
          </p:cNvPr>
          <p:cNvSpPr/>
          <p:nvPr/>
        </p:nvSpPr>
        <p:spPr>
          <a:xfrm>
            <a:off x="0" y="2519124"/>
            <a:ext cx="12192000" cy="1936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the speed and growth of Singapore’s MRT System is undeniable.</a:t>
            </a:r>
          </a:p>
        </p:txBody>
      </p:sp>
    </p:spTree>
    <p:extLst>
      <p:ext uri="{BB962C8B-B14F-4D97-AF65-F5344CB8AC3E}">
        <p14:creationId xmlns:p14="http://schemas.microsoft.com/office/powerpoint/2010/main" val="1022712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Building a robust network</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sz="2200" b="1" i="0" u="none" strike="noStrike" kern="1200" cap="none" spc="0" normalizeH="0" baseline="0" noProof="0" dirty="0">
                <a:ln>
                  <a:noFill/>
                </a:ln>
                <a:solidFill>
                  <a:srgbClr val="967D64"/>
                </a:solidFill>
                <a:effectLst/>
                <a:uLnTx/>
                <a:uFillTx/>
                <a:latin typeface="Avenir Next LT Pro "/>
                <a:ea typeface="+mn-ea"/>
                <a:cs typeface="+mn-cs"/>
              </a:rPr>
              <a:t>Challenges faced in enhancing MRT services</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13</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768923"/>
            <a:ext cx="10790873" cy="51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However, the </a:t>
            </a:r>
            <a:r>
              <a:rPr lang="en-US" b="1" dirty="0">
                <a:solidFill>
                  <a:srgbClr val="EB6761"/>
                </a:solidFill>
              </a:rPr>
              <a:t>immense scale </a:t>
            </a:r>
            <a:r>
              <a:rPr lang="en-US" b="1" dirty="0">
                <a:solidFill>
                  <a:schemeClr val="tx1"/>
                </a:solidFill>
              </a:rPr>
              <a:t>of the system threatens to </a:t>
            </a:r>
            <a:r>
              <a:rPr lang="en-US" b="1" dirty="0">
                <a:solidFill>
                  <a:srgbClr val="EB6761"/>
                </a:solidFill>
              </a:rPr>
              <a:t>strain our already limited resources </a:t>
            </a:r>
            <a:endParaRPr lang="en-SG" b="1" dirty="0">
              <a:solidFill>
                <a:srgbClr val="EB6761"/>
              </a:solidFill>
            </a:endParaRPr>
          </a:p>
        </p:txBody>
      </p:sp>
    </p:spTree>
    <p:extLst>
      <p:ext uri="{BB962C8B-B14F-4D97-AF65-F5344CB8AC3E}">
        <p14:creationId xmlns:p14="http://schemas.microsoft.com/office/powerpoint/2010/main" val="2168565014"/>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Building a robust network</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sz="2200" b="1" i="0" u="none" strike="noStrike" kern="1200" cap="none" spc="0" normalizeH="0" baseline="0" noProof="0" dirty="0">
                <a:ln>
                  <a:noFill/>
                </a:ln>
                <a:solidFill>
                  <a:srgbClr val="967D64"/>
                </a:solidFill>
                <a:effectLst/>
                <a:uLnTx/>
                <a:uFillTx/>
                <a:latin typeface="Avenir Next LT Pro "/>
                <a:ea typeface="+mn-ea"/>
                <a:cs typeface="+mn-cs"/>
              </a:rPr>
              <a:t>Challenges faced in enhancing MRT services</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14</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768923"/>
            <a:ext cx="10790873" cy="51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However, the </a:t>
            </a:r>
            <a:r>
              <a:rPr lang="en-US" b="1" dirty="0">
                <a:solidFill>
                  <a:srgbClr val="EB6761"/>
                </a:solidFill>
              </a:rPr>
              <a:t>immense scale </a:t>
            </a:r>
            <a:r>
              <a:rPr lang="en-US" b="1" dirty="0">
                <a:solidFill>
                  <a:schemeClr val="tx1"/>
                </a:solidFill>
              </a:rPr>
              <a:t>of the system threatens to </a:t>
            </a:r>
            <a:r>
              <a:rPr lang="en-US" b="1" dirty="0">
                <a:solidFill>
                  <a:srgbClr val="EB6761"/>
                </a:solidFill>
              </a:rPr>
              <a:t>strain our already limited resources </a:t>
            </a:r>
            <a:endParaRPr lang="en-SG" b="1" dirty="0">
              <a:solidFill>
                <a:srgbClr val="EB6761"/>
              </a:solidFill>
            </a:endParaRPr>
          </a:p>
        </p:txBody>
      </p:sp>
      <p:grpSp>
        <p:nvGrpSpPr>
          <p:cNvPr id="6" name="Group 5">
            <a:extLst>
              <a:ext uri="{FF2B5EF4-FFF2-40B4-BE49-F238E27FC236}">
                <a16:creationId xmlns:a16="http://schemas.microsoft.com/office/drawing/2014/main" id="{4BFCDD1B-1E84-4418-9D52-7AB4764EE8D9}"/>
              </a:ext>
            </a:extLst>
          </p:cNvPr>
          <p:cNvGrpSpPr/>
          <p:nvPr/>
        </p:nvGrpSpPr>
        <p:grpSpPr>
          <a:xfrm>
            <a:off x="602507" y="2395810"/>
            <a:ext cx="3272864" cy="3423274"/>
            <a:chOff x="345057" y="2260121"/>
            <a:chExt cx="2320505" cy="2976113"/>
          </a:xfrm>
        </p:grpSpPr>
        <p:sp>
          <p:nvSpPr>
            <p:cNvPr id="7" name="Rectangle 6">
              <a:extLst>
                <a:ext uri="{FF2B5EF4-FFF2-40B4-BE49-F238E27FC236}">
                  <a16:creationId xmlns:a16="http://schemas.microsoft.com/office/drawing/2014/main" id="{DF1E77B4-D0A2-47AD-BF39-715A15049184}"/>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9B556539-482F-4269-A20C-F4C0C2E6679E}"/>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16" name="Rectangle 15">
            <a:extLst>
              <a:ext uri="{FF2B5EF4-FFF2-40B4-BE49-F238E27FC236}">
                <a16:creationId xmlns:a16="http://schemas.microsoft.com/office/drawing/2014/main" id="{A0A3F3BA-778A-4CCB-AC52-1080FC62ECA8}"/>
              </a:ext>
            </a:extLst>
          </p:cNvPr>
          <p:cNvSpPr/>
          <p:nvPr/>
        </p:nvSpPr>
        <p:spPr>
          <a:xfrm>
            <a:off x="825374" y="2476678"/>
            <a:ext cx="396815" cy="875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b="1"/>
              <a:t>1</a:t>
            </a:r>
          </a:p>
        </p:txBody>
      </p:sp>
      <p:sp>
        <p:nvSpPr>
          <p:cNvPr id="17" name="Rectangle 16">
            <a:extLst>
              <a:ext uri="{FF2B5EF4-FFF2-40B4-BE49-F238E27FC236}">
                <a16:creationId xmlns:a16="http://schemas.microsoft.com/office/drawing/2014/main" id="{FEC9B3DE-D644-4044-A821-A41FA1EA796B}"/>
              </a:ext>
            </a:extLst>
          </p:cNvPr>
          <p:cNvSpPr/>
          <p:nvPr/>
        </p:nvSpPr>
        <p:spPr>
          <a:xfrm>
            <a:off x="1330209" y="2499136"/>
            <a:ext cx="1908911" cy="792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200" b="1" dirty="0"/>
              <a:t>Unexpected Delays</a:t>
            </a:r>
          </a:p>
        </p:txBody>
      </p:sp>
      <p:sp>
        <p:nvSpPr>
          <p:cNvPr id="22" name="Rectangle 21">
            <a:extLst>
              <a:ext uri="{FF2B5EF4-FFF2-40B4-BE49-F238E27FC236}">
                <a16:creationId xmlns:a16="http://schemas.microsoft.com/office/drawing/2014/main" id="{163B958D-4A72-4805-9923-C2DA26F31A29}"/>
              </a:ext>
            </a:extLst>
          </p:cNvPr>
          <p:cNvSpPr/>
          <p:nvPr/>
        </p:nvSpPr>
        <p:spPr>
          <a:xfrm>
            <a:off x="981713" y="3638577"/>
            <a:ext cx="2499365" cy="2018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chemeClr val="tx1"/>
                </a:solidFill>
              </a:rPr>
              <a:t>Train Faults</a:t>
            </a:r>
          </a:p>
          <a:p>
            <a:pPr algn="ctr"/>
            <a:r>
              <a:rPr lang="en-US" sz="1700" dirty="0">
                <a:solidFill>
                  <a:schemeClr val="tx1"/>
                </a:solidFill>
              </a:rPr>
              <a:t>&amp;</a:t>
            </a:r>
          </a:p>
          <a:p>
            <a:pPr algn="ctr"/>
            <a:r>
              <a:rPr lang="en-US" sz="1700" b="1" dirty="0">
                <a:solidFill>
                  <a:schemeClr val="tx1"/>
                </a:solidFill>
              </a:rPr>
              <a:t>Natural Events (flooding)</a:t>
            </a:r>
          </a:p>
          <a:p>
            <a:pPr algn="ctr"/>
            <a:r>
              <a:rPr lang="en-US" sz="1700" dirty="0">
                <a:solidFill>
                  <a:schemeClr val="tx1"/>
                </a:solidFill>
              </a:rPr>
              <a:t>------</a:t>
            </a:r>
          </a:p>
          <a:p>
            <a:pPr algn="ctr"/>
            <a:r>
              <a:rPr lang="en-US" sz="1700" dirty="0">
                <a:solidFill>
                  <a:schemeClr val="tx1"/>
                </a:solidFill>
              </a:rPr>
              <a:t>Rerouting of trains &amp; personnel</a:t>
            </a:r>
          </a:p>
        </p:txBody>
      </p:sp>
      <p:pic>
        <p:nvPicPr>
          <p:cNvPr id="44034" name="Picture 2">
            <a:extLst>
              <a:ext uri="{FF2B5EF4-FFF2-40B4-BE49-F238E27FC236}">
                <a16:creationId xmlns:a16="http://schemas.microsoft.com/office/drawing/2014/main" id="{52143635-B9EF-4246-B3B5-D2375D8A1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0752" y="3351216"/>
            <a:ext cx="3509156" cy="2339437"/>
          </a:xfrm>
          <a:prstGeom prst="rect">
            <a:avLst/>
          </a:prstGeom>
          <a:noFill/>
          <a:effectLst/>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01A0079-8344-4246-A9D7-D158B040A08D}"/>
              </a:ext>
            </a:extLst>
          </p:cNvPr>
          <p:cNvSpPr txBox="1"/>
          <p:nvPr/>
        </p:nvSpPr>
        <p:spPr>
          <a:xfrm>
            <a:off x="4248484" y="5009615"/>
            <a:ext cx="3509155" cy="681038"/>
          </a:xfrm>
          <a:prstGeom prst="roundRect">
            <a:avLst/>
          </a:prstGeom>
          <a:noFill/>
          <a:ln w="28575">
            <a:noFill/>
            <a:prstDash val="dash"/>
          </a:ln>
          <a:effectLst/>
        </p:spPr>
        <p:txBody>
          <a:bodyPr wrap="square" rtlCol="0">
            <a:spAutoFit/>
          </a:bodyPr>
          <a:lstStyle/>
          <a:p>
            <a:pPr algn="ctr"/>
            <a:r>
              <a:rPr lang="en-US" sz="1700" b="1" dirty="0">
                <a:solidFill>
                  <a:srgbClr val="6E5C4A"/>
                </a:solidFill>
                <a:latin typeface="+mj-lt"/>
              </a:rPr>
              <a:t>&gt;10 major train breakdowns </a:t>
            </a:r>
            <a:r>
              <a:rPr lang="en-US" sz="1700" dirty="0">
                <a:solidFill>
                  <a:srgbClr val="6E5C4A"/>
                </a:solidFill>
                <a:latin typeface="+mj-lt"/>
              </a:rPr>
              <a:t>have occurred since 2011</a:t>
            </a:r>
            <a:endParaRPr lang="en-SG" sz="1700" dirty="0">
              <a:solidFill>
                <a:srgbClr val="6E5C4A"/>
              </a:solidFill>
              <a:latin typeface="+mj-lt"/>
            </a:endParaRPr>
          </a:p>
        </p:txBody>
      </p:sp>
      <p:pic>
        <p:nvPicPr>
          <p:cNvPr id="14" name="Picture 6">
            <a:extLst>
              <a:ext uri="{FF2B5EF4-FFF2-40B4-BE49-F238E27FC236}">
                <a16:creationId xmlns:a16="http://schemas.microsoft.com/office/drawing/2014/main" id="{041E59C0-4652-4167-B8A0-4A726F5014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484" y="2499136"/>
            <a:ext cx="3509008" cy="2339338"/>
          </a:xfrm>
          <a:prstGeom prst="rect">
            <a:avLst/>
          </a:prstGeom>
          <a:noFill/>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A07A9F0-AF7E-4BCA-B4CC-C8DDEACF16B0}"/>
              </a:ext>
            </a:extLst>
          </p:cNvPr>
          <p:cNvSpPr txBox="1"/>
          <p:nvPr/>
        </p:nvSpPr>
        <p:spPr>
          <a:xfrm>
            <a:off x="8235089" y="2724331"/>
            <a:ext cx="3509155" cy="353943"/>
          </a:xfrm>
          <a:prstGeom prst="rect">
            <a:avLst/>
          </a:prstGeom>
          <a:noFill/>
        </p:spPr>
        <p:txBody>
          <a:bodyPr wrap="square" rtlCol="0">
            <a:spAutoFit/>
          </a:bodyPr>
          <a:lstStyle/>
          <a:p>
            <a:pPr algn="ctr"/>
            <a:r>
              <a:rPr lang="en-US" sz="1700" b="1" dirty="0">
                <a:solidFill>
                  <a:srgbClr val="6E5C4A"/>
                </a:solidFill>
                <a:latin typeface="+mj-lt"/>
              </a:rPr>
              <a:t>2017 Bishan Tunnel Flood</a:t>
            </a:r>
            <a:endParaRPr lang="en-SG" sz="1700" b="1" dirty="0">
              <a:solidFill>
                <a:srgbClr val="6E5C4A"/>
              </a:solidFill>
              <a:latin typeface="+mj-lt"/>
            </a:endParaRPr>
          </a:p>
        </p:txBody>
      </p:sp>
    </p:spTree>
    <p:extLst>
      <p:ext uri="{BB962C8B-B14F-4D97-AF65-F5344CB8AC3E}">
        <p14:creationId xmlns:p14="http://schemas.microsoft.com/office/powerpoint/2010/main" val="53924542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Building a robust network</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sz="2200" b="1" i="0" u="none" strike="noStrike" kern="1200" cap="none" spc="0" normalizeH="0" baseline="0" noProof="0" dirty="0">
                <a:ln>
                  <a:noFill/>
                </a:ln>
                <a:solidFill>
                  <a:srgbClr val="967D64"/>
                </a:solidFill>
                <a:effectLst/>
                <a:uLnTx/>
                <a:uFillTx/>
                <a:latin typeface="Avenir Next LT Pro "/>
                <a:ea typeface="+mn-ea"/>
                <a:cs typeface="+mn-cs"/>
              </a:rPr>
              <a:t>Challenges faced in enhancing MRT services</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15</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768923"/>
            <a:ext cx="10790873" cy="51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However, the </a:t>
            </a:r>
            <a:r>
              <a:rPr lang="en-US" b="1" dirty="0">
                <a:solidFill>
                  <a:srgbClr val="EB6761"/>
                </a:solidFill>
              </a:rPr>
              <a:t>immense scale </a:t>
            </a:r>
            <a:r>
              <a:rPr lang="en-US" b="1" dirty="0">
                <a:solidFill>
                  <a:schemeClr val="tx1"/>
                </a:solidFill>
              </a:rPr>
              <a:t>of the system threatens to </a:t>
            </a:r>
            <a:r>
              <a:rPr lang="en-US" b="1" dirty="0">
                <a:solidFill>
                  <a:srgbClr val="EB6761"/>
                </a:solidFill>
              </a:rPr>
              <a:t>strain our already limited resources </a:t>
            </a:r>
            <a:endParaRPr lang="en-SG" b="1" dirty="0">
              <a:solidFill>
                <a:srgbClr val="EB6761"/>
              </a:solidFill>
            </a:endParaRPr>
          </a:p>
        </p:txBody>
      </p:sp>
      <p:grpSp>
        <p:nvGrpSpPr>
          <p:cNvPr id="6" name="Group 5">
            <a:extLst>
              <a:ext uri="{FF2B5EF4-FFF2-40B4-BE49-F238E27FC236}">
                <a16:creationId xmlns:a16="http://schemas.microsoft.com/office/drawing/2014/main" id="{4BFCDD1B-1E84-4418-9D52-7AB4764EE8D9}"/>
              </a:ext>
            </a:extLst>
          </p:cNvPr>
          <p:cNvGrpSpPr/>
          <p:nvPr/>
        </p:nvGrpSpPr>
        <p:grpSpPr>
          <a:xfrm>
            <a:off x="602507" y="2395810"/>
            <a:ext cx="3272864" cy="3423274"/>
            <a:chOff x="345057" y="2260121"/>
            <a:chExt cx="2320505" cy="2976113"/>
          </a:xfrm>
        </p:grpSpPr>
        <p:sp>
          <p:nvSpPr>
            <p:cNvPr id="7" name="Rectangle 6">
              <a:extLst>
                <a:ext uri="{FF2B5EF4-FFF2-40B4-BE49-F238E27FC236}">
                  <a16:creationId xmlns:a16="http://schemas.microsoft.com/office/drawing/2014/main" id="{DF1E77B4-D0A2-47AD-BF39-715A15049184}"/>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9B556539-482F-4269-A20C-F4C0C2E6679E}"/>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16" name="Rectangle 15">
            <a:extLst>
              <a:ext uri="{FF2B5EF4-FFF2-40B4-BE49-F238E27FC236}">
                <a16:creationId xmlns:a16="http://schemas.microsoft.com/office/drawing/2014/main" id="{A0A3F3BA-778A-4CCB-AC52-1080FC62ECA8}"/>
              </a:ext>
            </a:extLst>
          </p:cNvPr>
          <p:cNvSpPr/>
          <p:nvPr/>
        </p:nvSpPr>
        <p:spPr>
          <a:xfrm>
            <a:off x="825374" y="2476678"/>
            <a:ext cx="396815" cy="875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b="1" dirty="0"/>
              <a:t>2</a:t>
            </a:r>
          </a:p>
        </p:txBody>
      </p:sp>
      <p:sp>
        <p:nvSpPr>
          <p:cNvPr id="17" name="Rectangle 16">
            <a:extLst>
              <a:ext uri="{FF2B5EF4-FFF2-40B4-BE49-F238E27FC236}">
                <a16:creationId xmlns:a16="http://schemas.microsoft.com/office/drawing/2014/main" id="{FEC9B3DE-D644-4044-A821-A41FA1EA796B}"/>
              </a:ext>
            </a:extLst>
          </p:cNvPr>
          <p:cNvSpPr/>
          <p:nvPr/>
        </p:nvSpPr>
        <p:spPr>
          <a:xfrm>
            <a:off x="1371797" y="2498055"/>
            <a:ext cx="1908911" cy="792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200" b="1" dirty="0"/>
              <a:t>Stress</a:t>
            </a:r>
          </a:p>
          <a:p>
            <a:r>
              <a:rPr lang="en-SG" sz="2200" b="1" dirty="0"/>
              <a:t>Nodes</a:t>
            </a:r>
          </a:p>
        </p:txBody>
      </p:sp>
      <p:sp>
        <p:nvSpPr>
          <p:cNvPr id="22" name="Rectangle 21">
            <a:extLst>
              <a:ext uri="{FF2B5EF4-FFF2-40B4-BE49-F238E27FC236}">
                <a16:creationId xmlns:a16="http://schemas.microsoft.com/office/drawing/2014/main" id="{163B958D-4A72-4805-9923-C2DA26F31A29}"/>
              </a:ext>
            </a:extLst>
          </p:cNvPr>
          <p:cNvSpPr/>
          <p:nvPr/>
        </p:nvSpPr>
        <p:spPr>
          <a:xfrm>
            <a:off x="981713" y="3638577"/>
            <a:ext cx="2499365" cy="2018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chemeClr val="tx1"/>
                </a:solidFill>
              </a:rPr>
              <a:t>Overcrowded </a:t>
            </a:r>
          </a:p>
          <a:p>
            <a:pPr algn="ctr"/>
            <a:r>
              <a:rPr lang="en-US" sz="1700" dirty="0">
                <a:solidFill>
                  <a:schemeClr val="tx1"/>
                </a:solidFill>
              </a:rPr>
              <a:t>&amp; </a:t>
            </a:r>
          </a:p>
          <a:p>
            <a:pPr algn="ctr"/>
            <a:r>
              <a:rPr lang="en-US" sz="1700" b="1" dirty="0">
                <a:solidFill>
                  <a:schemeClr val="tx1"/>
                </a:solidFill>
              </a:rPr>
              <a:t>Overworked </a:t>
            </a:r>
          </a:p>
          <a:p>
            <a:pPr algn="ctr"/>
            <a:r>
              <a:rPr lang="en-US" sz="1700" b="1" dirty="0">
                <a:solidFill>
                  <a:schemeClr val="tx1"/>
                </a:solidFill>
              </a:rPr>
              <a:t>Stations</a:t>
            </a:r>
          </a:p>
          <a:p>
            <a:pPr algn="ctr"/>
            <a:r>
              <a:rPr lang="en-US" sz="1700" dirty="0">
                <a:solidFill>
                  <a:schemeClr val="tx1"/>
                </a:solidFill>
              </a:rPr>
              <a:t>------</a:t>
            </a:r>
          </a:p>
          <a:p>
            <a:pPr algn="ctr"/>
            <a:r>
              <a:rPr lang="en-US" sz="1700" dirty="0">
                <a:solidFill>
                  <a:schemeClr val="tx1"/>
                </a:solidFill>
              </a:rPr>
              <a:t>Modifying train frequencies</a:t>
            </a:r>
          </a:p>
        </p:txBody>
      </p:sp>
      <p:pic>
        <p:nvPicPr>
          <p:cNvPr id="47110" name="Picture 6" descr="Entrance/Exit D - Buona Vista MRT Station (EW21 / CC22) Image Singapore">
            <a:extLst>
              <a:ext uri="{FF2B5EF4-FFF2-40B4-BE49-F238E27FC236}">
                <a16:creationId xmlns:a16="http://schemas.microsoft.com/office/drawing/2014/main" id="{63F21976-F00D-40C5-B5FA-4878EE51C1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80" b="7547"/>
          <a:stretch/>
        </p:blipFill>
        <p:spPr bwMode="auto">
          <a:xfrm>
            <a:off x="4572168" y="2383543"/>
            <a:ext cx="3744463" cy="2462161"/>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Dreadful morning for Circle Line passengers as train services disrupt  during rush hour | Coconuts">
            <a:extLst>
              <a:ext uri="{FF2B5EF4-FFF2-40B4-BE49-F238E27FC236}">
                <a16:creationId xmlns:a16="http://schemas.microsoft.com/office/drawing/2014/main" id="{3CA886FF-4927-4E7D-8EED-AB956114EE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917"/>
          <a:stretch/>
        </p:blipFill>
        <p:spPr bwMode="auto">
          <a:xfrm>
            <a:off x="7182114" y="3216491"/>
            <a:ext cx="4028173" cy="2721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55002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Building a robust network</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sz="2200" b="1" i="0" u="none" strike="noStrike" kern="1200" cap="none" spc="0" normalizeH="0" baseline="0" noProof="0" dirty="0">
                <a:ln>
                  <a:noFill/>
                </a:ln>
                <a:solidFill>
                  <a:srgbClr val="967D64"/>
                </a:solidFill>
                <a:effectLst/>
                <a:uLnTx/>
                <a:uFillTx/>
                <a:latin typeface="Avenir Next LT Pro "/>
                <a:ea typeface="+mn-ea"/>
                <a:cs typeface="+mn-cs"/>
              </a:rPr>
              <a:t>Challenges faced in enhancing MRT services</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16</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768923"/>
            <a:ext cx="10790873" cy="51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However, the </a:t>
            </a:r>
            <a:r>
              <a:rPr lang="en-US" b="1" dirty="0">
                <a:solidFill>
                  <a:srgbClr val="EB6761"/>
                </a:solidFill>
              </a:rPr>
              <a:t>immense scale </a:t>
            </a:r>
            <a:r>
              <a:rPr lang="en-US" b="1" dirty="0">
                <a:solidFill>
                  <a:schemeClr val="tx1"/>
                </a:solidFill>
              </a:rPr>
              <a:t>of the system threatens to </a:t>
            </a:r>
            <a:r>
              <a:rPr lang="en-US" b="1" dirty="0">
                <a:solidFill>
                  <a:srgbClr val="EB6761"/>
                </a:solidFill>
              </a:rPr>
              <a:t>strain our already limited resources </a:t>
            </a:r>
            <a:endParaRPr lang="en-SG" b="1" dirty="0">
              <a:solidFill>
                <a:srgbClr val="EB6761"/>
              </a:solidFill>
            </a:endParaRPr>
          </a:p>
        </p:txBody>
      </p:sp>
      <p:grpSp>
        <p:nvGrpSpPr>
          <p:cNvPr id="6" name="Group 5">
            <a:extLst>
              <a:ext uri="{FF2B5EF4-FFF2-40B4-BE49-F238E27FC236}">
                <a16:creationId xmlns:a16="http://schemas.microsoft.com/office/drawing/2014/main" id="{4BFCDD1B-1E84-4418-9D52-7AB4764EE8D9}"/>
              </a:ext>
            </a:extLst>
          </p:cNvPr>
          <p:cNvGrpSpPr/>
          <p:nvPr/>
        </p:nvGrpSpPr>
        <p:grpSpPr>
          <a:xfrm>
            <a:off x="602507" y="2395810"/>
            <a:ext cx="3272864" cy="3423274"/>
            <a:chOff x="345057" y="2260121"/>
            <a:chExt cx="2320505" cy="2976113"/>
          </a:xfrm>
        </p:grpSpPr>
        <p:sp>
          <p:nvSpPr>
            <p:cNvPr id="7" name="Rectangle 6">
              <a:extLst>
                <a:ext uri="{FF2B5EF4-FFF2-40B4-BE49-F238E27FC236}">
                  <a16:creationId xmlns:a16="http://schemas.microsoft.com/office/drawing/2014/main" id="{DF1E77B4-D0A2-47AD-BF39-715A15049184}"/>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Rectangle 7">
              <a:extLst>
                <a:ext uri="{FF2B5EF4-FFF2-40B4-BE49-F238E27FC236}">
                  <a16:creationId xmlns:a16="http://schemas.microsoft.com/office/drawing/2014/main" id="{9B556539-482F-4269-A20C-F4C0C2E6679E}"/>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16" name="Rectangle 15">
            <a:extLst>
              <a:ext uri="{FF2B5EF4-FFF2-40B4-BE49-F238E27FC236}">
                <a16:creationId xmlns:a16="http://schemas.microsoft.com/office/drawing/2014/main" id="{A0A3F3BA-778A-4CCB-AC52-1080FC62ECA8}"/>
              </a:ext>
            </a:extLst>
          </p:cNvPr>
          <p:cNvSpPr/>
          <p:nvPr/>
        </p:nvSpPr>
        <p:spPr>
          <a:xfrm>
            <a:off x="825374" y="2476678"/>
            <a:ext cx="396815" cy="875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b="1" dirty="0"/>
              <a:t>3</a:t>
            </a:r>
          </a:p>
        </p:txBody>
      </p:sp>
      <p:sp>
        <p:nvSpPr>
          <p:cNvPr id="17" name="Rectangle 16">
            <a:extLst>
              <a:ext uri="{FF2B5EF4-FFF2-40B4-BE49-F238E27FC236}">
                <a16:creationId xmlns:a16="http://schemas.microsoft.com/office/drawing/2014/main" id="{FEC9B3DE-D644-4044-A821-A41FA1EA796B}"/>
              </a:ext>
            </a:extLst>
          </p:cNvPr>
          <p:cNvSpPr/>
          <p:nvPr/>
        </p:nvSpPr>
        <p:spPr>
          <a:xfrm>
            <a:off x="1371797" y="2498055"/>
            <a:ext cx="2182286" cy="792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200" b="1" dirty="0"/>
              <a:t>Misallocated Resource</a:t>
            </a:r>
          </a:p>
        </p:txBody>
      </p:sp>
      <p:sp>
        <p:nvSpPr>
          <p:cNvPr id="22" name="Rectangle 21">
            <a:extLst>
              <a:ext uri="{FF2B5EF4-FFF2-40B4-BE49-F238E27FC236}">
                <a16:creationId xmlns:a16="http://schemas.microsoft.com/office/drawing/2014/main" id="{163B958D-4A72-4805-9923-C2DA26F31A29}"/>
              </a:ext>
            </a:extLst>
          </p:cNvPr>
          <p:cNvSpPr/>
          <p:nvPr/>
        </p:nvSpPr>
        <p:spPr>
          <a:xfrm>
            <a:off x="981713" y="3638577"/>
            <a:ext cx="2499365" cy="2018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chemeClr val="tx1"/>
                </a:solidFill>
              </a:rPr>
              <a:t>Redundancies</a:t>
            </a:r>
          </a:p>
          <a:p>
            <a:pPr algn="ctr"/>
            <a:r>
              <a:rPr lang="en-US" sz="1700" dirty="0">
                <a:solidFill>
                  <a:schemeClr val="tx1"/>
                </a:solidFill>
              </a:rPr>
              <a:t>&amp;</a:t>
            </a:r>
          </a:p>
          <a:p>
            <a:pPr algn="ctr"/>
            <a:r>
              <a:rPr lang="en-US" sz="1700" b="1" dirty="0" err="1">
                <a:solidFill>
                  <a:schemeClr val="tx1"/>
                </a:solidFill>
              </a:rPr>
              <a:t>Underutilised</a:t>
            </a:r>
            <a:r>
              <a:rPr lang="en-US" sz="1700" b="1" dirty="0">
                <a:solidFill>
                  <a:schemeClr val="tx1"/>
                </a:solidFill>
              </a:rPr>
              <a:t> facilities</a:t>
            </a:r>
          </a:p>
          <a:p>
            <a:pPr algn="ctr"/>
            <a:r>
              <a:rPr lang="en-US" sz="1700" dirty="0">
                <a:solidFill>
                  <a:schemeClr val="tx1"/>
                </a:solidFill>
              </a:rPr>
              <a:t>------</a:t>
            </a:r>
          </a:p>
          <a:p>
            <a:pPr algn="ctr"/>
            <a:r>
              <a:rPr lang="en-US" sz="1600" dirty="0">
                <a:solidFill>
                  <a:schemeClr val="tx1"/>
                </a:solidFill>
              </a:rPr>
              <a:t>Enhanced resource planning and manpower allocation</a:t>
            </a:r>
          </a:p>
        </p:txBody>
      </p:sp>
      <p:pic>
        <p:nvPicPr>
          <p:cNvPr id="49156" name="Picture 4" descr="Buangkok MRT Station – Land Transport Guru">
            <a:extLst>
              <a:ext uri="{FF2B5EF4-FFF2-40B4-BE49-F238E27FC236}">
                <a16:creationId xmlns:a16="http://schemas.microsoft.com/office/drawing/2014/main" id="{8D4DEF9E-593A-444F-80D9-84AB7E0270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729"/>
          <a:stretch/>
        </p:blipFill>
        <p:spPr bwMode="auto">
          <a:xfrm>
            <a:off x="4254577" y="3499618"/>
            <a:ext cx="3984713" cy="2319466"/>
          </a:xfrm>
          <a:prstGeom prst="rect">
            <a:avLst/>
          </a:prstGeom>
          <a:noFill/>
          <a:extLst>
            <a:ext uri="{909E8E84-426E-40DD-AFC4-6F175D3DCCD1}">
              <a14:hiddenFill xmlns:a14="http://schemas.microsoft.com/office/drawing/2010/main">
                <a:solidFill>
                  <a:srgbClr val="FFFFFF"/>
                </a:solidFill>
              </a14:hiddenFill>
            </a:ext>
          </a:extLst>
        </p:spPr>
      </p:pic>
      <p:pic>
        <p:nvPicPr>
          <p:cNvPr id="49158" name="Picture 6" descr="Buangkok MRT station - Simple English Wikipedia, the free encyclopedia">
            <a:extLst>
              <a:ext uri="{FF2B5EF4-FFF2-40B4-BE49-F238E27FC236}">
                <a16:creationId xmlns:a16="http://schemas.microsoft.com/office/drawing/2014/main" id="{477FC70B-21D6-4697-B9FE-59688082EB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3883" y="3487617"/>
            <a:ext cx="3092621" cy="231946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B4FC069-65DB-4844-83CB-E0BA108D5E13}"/>
              </a:ext>
            </a:extLst>
          </p:cNvPr>
          <p:cNvSpPr txBox="1"/>
          <p:nvPr/>
        </p:nvSpPr>
        <p:spPr>
          <a:xfrm>
            <a:off x="4139094" y="2564955"/>
            <a:ext cx="4100196" cy="615553"/>
          </a:xfrm>
          <a:prstGeom prst="rect">
            <a:avLst/>
          </a:prstGeom>
          <a:noFill/>
        </p:spPr>
        <p:txBody>
          <a:bodyPr wrap="square" rtlCol="0">
            <a:spAutoFit/>
          </a:bodyPr>
          <a:lstStyle/>
          <a:p>
            <a:pPr algn="ctr"/>
            <a:r>
              <a:rPr lang="en-US" sz="1700" b="1" dirty="0" err="1">
                <a:solidFill>
                  <a:srgbClr val="6E5C4A"/>
                </a:solidFill>
                <a:latin typeface="+mj-lt"/>
              </a:rPr>
              <a:t>Buangkok</a:t>
            </a:r>
            <a:r>
              <a:rPr lang="en-US" sz="1700" b="1" dirty="0">
                <a:solidFill>
                  <a:srgbClr val="6E5C4A"/>
                </a:solidFill>
                <a:latin typeface="+mj-lt"/>
              </a:rPr>
              <a:t> MRT </a:t>
            </a:r>
          </a:p>
          <a:p>
            <a:pPr algn="ctr"/>
            <a:r>
              <a:rPr lang="en-US" sz="1700" b="1" dirty="0">
                <a:solidFill>
                  <a:srgbClr val="6E5C4A"/>
                </a:solidFill>
                <a:latin typeface="+mj-lt"/>
              </a:rPr>
              <a:t>“White Elephant” Incident</a:t>
            </a:r>
            <a:endParaRPr lang="en-SG" sz="1700" b="1" dirty="0">
              <a:solidFill>
                <a:srgbClr val="6E5C4A"/>
              </a:solidFill>
              <a:latin typeface="+mj-lt"/>
            </a:endParaRPr>
          </a:p>
        </p:txBody>
      </p:sp>
      <p:pic>
        <p:nvPicPr>
          <p:cNvPr id="49160" name="Picture 8" descr="6 reasons why the elephant is Singapore's secret national animal -  Mothership.SG - News from Singapore, Asia and around the world">
            <a:extLst>
              <a:ext uri="{FF2B5EF4-FFF2-40B4-BE49-F238E27FC236}">
                <a16:creationId xmlns:a16="http://schemas.microsoft.com/office/drawing/2014/main" id="{9000075D-9542-4D0E-83B5-327CA509A1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493"/>
          <a:stretch/>
        </p:blipFill>
        <p:spPr bwMode="auto">
          <a:xfrm>
            <a:off x="7986903" y="2369643"/>
            <a:ext cx="3449601" cy="1006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88452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Solutions &amp; Hypothesis</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sz="2200" b="1" i="0" u="none" strike="noStrike" kern="1200" cap="none" spc="0" normalizeH="0" baseline="0" noProof="0" dirty="0">
                <a:ln>
                  <a:noFill/>
                </a:ln>
                <a:solidFill>
                  <a:srgbClr val="967D64"/>
                </a:solidFill>
                <a:effectLst/>
                <a:uLnTx/>
                <a:uFillTx/>
                <a:latin typeface="Avenir Next LT Pro "/>
                <a:ea typeface="+mn-ea"/>
                <a:cs typeface="+mn-cs"/>
              </a:rPr>
              <a:t>How we plan to bridge the gap</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17</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694680"/>
            <a:ext cx="10790873" cy="614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We seek to </a:t>
            </a:r>
            <a:r>
              <a:rPr lang="en-US" b="1" dirty="0" err="1">
                <a:solidFill>
                  <a:schemeClr val="tx1"/>
                </a:solidFill>
              </a:rPr>
              <a:t>analyse</a:t>
            </a:r>
            <a:r>
              <a:rPr lang="en-US" b="1" dirty="0">
                <a:solidFill>
                  <a:schemeClr val="tx1"/>
                </a:solidFill>
              </a:rPr>
              <a:t> existing MRT stations to </a:t>
            </a:r>
            <a:r>
              <a:rPr lang="en-US" b="1" dirty="0">
                <a:solidFill>
                  <a:srgbClr val="EB6761"/>
                </a:solidFill>
              </a:rPr>
              <a:t>model passenger traffic at future stations </a:t>
            </a:r>
          </a:p>
          <a:p>
            <a:r>
              <a:rPr lang="en-US" b="1" dirty="0">
                <a:solidFill>
                  <a:schemeClr val="tx1"/>
                </a:solidFill>
              </a:rPr>
              <a:t>for </a:t>
            </a:r>
            <a:r>
              <a:rPr lang="en-US" b="1" dirty="0">
                <a:solidFill>
                  <a:srgbClr val="EB6761"/>
                </a:solidFill>
              </a:rPr>
              <a:t>enhanced urban planning strategies</a:t>
            </a:r>
          </a:p>
        </p:txBody>
      </p:sp>
      <p:sp>
        <p:nvSpPr>
          <p:cNvPr id="16" name="Rectangle 15">
            <a:extLst>
              <a:ext uri="{FF2B5EF4-FFF2-40B4-BE49-F238E27FC236}">
                <a16:creationId xmlns:a16="http://schemas.microsoft.com/office/drawing/2014/main" id="{A0A3F3BA-778A-4CCB-AC52-1080FC62ECA8}"/>
              </a:ext>
            </a:extLst>
          </p:cNvPr>
          <p:cNvSpPr/>
          <p:nvPr/>
        </p:nvSpPr>
        <p:spPr>
          <a:xfrm>
            <a:off x="825374" y="2476678"/>
            <a:ext cx="396815" cy="875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b="1" dirty="0"/>
              <a:t>3</a:t>
            </a:r>
          </a:p>
        </p:txBody>
      </p:sp>
      <p:cxnSp>
        <p:nvCxnSpPr>
          <p:cNvPr id="27" name="Straight Connector 26">
            <a:extLst>
              <a:ext uri="{FF2B5EF4-FFF2-40B4-BE49-F238E27FC236}">
                <a16:creationId xmlns:a16="http://schemas.microsoft.com/office/drawing/2014/main" id="{D8454B00-73AF-4E8F-A2D9-03AC2B3C80DE}"/>
              </a:ext>
            </a:extLst>
          </p:cNvPr>
          <p:cNvCxnSpPr>
            <a:cxnSpLocks/>
          </p:cNvCxnSpPr>
          <p:nvPr/>
        </p:nvCxnSpPr>
        <p:spPr>
          <a:xfrm>
            <a:off x="4110205" y="2584177"/>
            <a:ext cx="0" cy="374664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D7E7479-B9AD-4F26-8273-0162B58CC5A4}"/>
              </a:ext>
            </a:extLst>
          </p:cNvPr>
          <p:cNvSpPr/>
          <p:nvPr/>
        </p:nvSpPr>
        <p:spPr>
          <a:xfrm>
            <a:off x="868124" y="2584177"/>
            <a:ext cx="2512573" cy="381714"/>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t>Residential</a:t>
            </a:r>
          </a:p>
        </p:txBody>
      </p:sp>
      <p:sp>
        <p:nvSpPr>
          <p:cNvPr id="29" name="Rectangle 28">
            <a:extLst>
              <a:ext uri="{FF2B5EF4-FFF2-40B4-BE49-F238E27FC236}">
                <a16:creationId xmlns:a16="http://schemas.microsoft.com/office/drawing/2014/main" id="{69D8B276-8132-4AC5-ADCB-231B2835312F}"/>
              </a:ext>
            </a:extLst>
          </p:cNvPr>
          <p:cNvSpPr/>
          <p:nvPr/>
        </p:nvSpPr>
        <p:spPr>
          <a:xfrm>
            <a:off x="4839713" y="2584177"/>
            <a:ext cx="2512573" cy="381714"/>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t>Work</a:t>
            </a:r>
          </a:p>
        </p:txBody>
      </p:sp>
      <p:cxnSp>
        <p:nvCxnSpPr>
          <p:cNvPr id="30" name="Straight Connector 29">
            <a:extLst>
              <a:ext uri="{FF2B5EF4-FFF2-40B4-BE49-F238E27FC236}">
                <a16:creationId xmlns:a16="http://schemas.microsoft.com/office/drawing/2014/main" id="{BD799554-0683-463A-853F-440C30D4BDE9}"/>
              </a:ext>
            </a:extLst>
          </p:cNvPr>
          <p:cNvCxnSpPr>
            <a:cxnSpLocks/>
          </p:cNvCxnSpPr>
          <p:nvPr/>
        </p:nvCxnSpPr>
        <p:spPr>
          <a:xfrm>
            <a:off x="8081794" y="2584177"/>
            <a:ext cx="0" cy="374664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27B00A4-3019-462C-8BE8-EBEAAF84433E}"/>
              </a:ext>
            </a:extLst>
          </p:cNvPr>
          <p:cNvSpPr/>
          <p:nvPr/>
        </p:nvSpPr>
        <p:spPr>
          <a:xfrm>
            <a:off x="8811303" y="2584177"/>
            <a:ext cx="2512573" cy="381714"/>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t>Commercial</a:t>
            </a:r>
          </a:p>
        </p:txBody>
      </p:sp>
      <p:sp>
        <p:nvSpPr>
          <p:cNvPr id="33" name="TextBox 32">
            <a:extLst>
              <a:ext uri="{FF2B5EF4-FFF2-40B4-BE49-F238E27FC236}">
                <a16:creationId xmlns:a16="http://schemas.microsoft.com/office/drawing/2014/main" id="{FBAA32B2-CEF2-4B95-8C43-2835F3BDF321}"/>
              </a:ext>
            </a:extLst>
          </p:cNvPr>
          <p:cNvSpPr txBox="1"/>
          <p:nvPr/>
        </p:nvSpPr>
        <p:spPr>
          <a:xfrm>
            <a:off x="987082" y="3170214"/>
            <a:ext cx="2274655" cy="338554"/>
          </a:xfrm>
          <a:prstGeom prst="rect">
            <a:avLst/>
          </a:prstGeom>
          <a:noFill/>
        </p:spPr>
        <p:txBody>
          <a:bodyPr wrap="square" rtlCol="0">
            <a:spAutoFit/>
          </a:bodyPr>
          <a:lstStyle/>
          <a:p>
            <a:pPr algn="ctr"/>
            <a:r>
              <a:rPr lang="en-US" sz="1600" b="1" dirty="0">
                <a:solidFill>
                  <a:srgbClr val="272264"/>
                </a:solidFill>
                <a:latin typeface="+mj-lt"/>
              </a:rPr>
              <a:t>MORNING</a:t>
            </a:r>
            <a:endParaRPr lang="en-SG" sz="1600" b="1" dirty="0">
              <a:solidFill>
                <a:srgbClr val="272264"/>
              </a:solidFill>
              <a:latin typeface="+mj-lt"/>
            </a:endParaRPr>
          </a:p>
        </p:txBody>
      </p:sp>
      <p:sp>
        <p:nvSpPr>
          <p:cNvPr id="34" name="TextBox 33">
            <a:extLst>
              <a:ext uri="{FF2B5EF4-FFF2-40B4-BE49-F238E27FC236}">
                <a16:creationId xmlns:a16="http://schemas.microsoft.com/office/drawing/2014/main" id="{8942BA21-FAFB-43F9-8036-8082BB005A3B}"/>
              </a:ext>
            </a:extLst>
          </p:cNvPr>
          <p:cNvSpPr txBox="1"/>
          <p:nvPr/>
        </p:nvSpPr>
        <p:spPr>
          <a:xfrm>
            <a:off x="987081" y="4661373"/>
            <a:ext cx="2274655" cy="338554"/>
          </a:xfrm>
          <a:prstGeom prst="rect">
            <a:avLst/>
          </a:prstGeom>
          <a:noFill/>
        </p:spPr>
        <p:txBody>
          <a:bodyPr wrap="square" rtlCol="0">
            <a:spAutoFit/>
          </a:bodyPr>
          <a:lstStyle/>
          <a:p>
            <a:pPr algn="ctr"/>
            <a:r>
              <a:rPr lang="en-US" sz="1600" b="1" dirty="0">
                <a:solidFill>
                  <a:srgbClr val="272264"/>
                </a:solidFill>
                <a:latin typeface="+mj-lt"/>
              </a:rPr>
              <a:t>EVENING</a:t>
            </a:r>
            <a:endParaRPr lang="en-SG" sz="1600" b="1" dirty="0">
              <a:solidFill>
                <a:srgbClr val="272264"/>
              </a:solidFill>
              <a:latin typeface="+mj-lt"/>
            </a:endParaRPr>
          </a:p>
        </p:txBody>
      </p:sp>
      <p:sp>
        <p:nvSpPr>
          <p:cNvPr id="37" name="Rectangle 36">
            <a:extLst>
              <a:ext uri="{FF2B5EF4-FFF2-40B4-BE49-F238E27FC236}">
                <a16:creationId xmlns:a16="http://schemas.microsoft.com/office/drawing/2014/main" id="{19BE2A4C-E3D0-4FCB-991B-E3692753DC9D}"/>
              </a:ext>
            </a:extLst>
          </p:cNvPr>
          <p:cNvSpPr/>
          <p:nvPr/>
        </p:nvSpPr>
        <p:spPr>
          <a:xfrm>
            <a:off x="868124" y="3372020"/>
            <a:ext cx="2499365" cy="1269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High Tap In</a:t>
            </a:r>
          </a:p>
          <a:p>
            <a:pPr algn="ctr"/>
            <a:endParaRPr lang="en-US" sz="1500" dirty="0">
              <a:solidFill>
                <a:schemeClr val="tx1"/>
              </a:solidFill>
            </a:endParaRPr>
          </a:p>
          <a:p>
            <a:pPr algn="ctr"/>
            <a:r>
              <a:rPr lang="en-US" sz="1500" dirty="0">
                <a:solidFill>
                  <a:schemeClr val="tx1"/>
                </a:solidFill>
              </a:rPr>
              <a:t>Low Tap Out</a:t>
            </a:r>
          </a:p>
        </p:txBody>
      </p:sp>
      <p:sp>
        <p:nvSpPr>
          <p:cNvPr id="38" name="Rectangle 37">
            <a:extLst>
              <a:ext uri="{FF2B5EF4-FFF2-40B4-BE49-F238E27FC236}">
                <a16:creationId xmlns:a16="http://schemas.microsoft.com/office/drawing/2014/main" id="{A943B4A7-B256-4EB9-820F-26CD9FDF1BA6}"/>
              </a:ext>
            </a:extLst>
          </p:cNvPr>
          <p:cNvSpPr/>
          <p:nvPr/>
        </p:nvSpPr>
        <p:spPr>
          <a:xfrm>
            <a:off x="874729" y="4885845"/>
            <a:ext cx="2499365" cy="1269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Low Tap In</a:t>
            </a:r>
          </a:p>
          <a:p>
            <a:pPr algn="ctr"/>
            <a:endParaRPr lang="en-US" sz="1500" dirty="0">
              <a:solidFill>
                <a:schemeClr val="tx1"/>
              </a:solidFill>
            </a:endParaRPr>
          </a:p>
          <a:p>
            <a:pPr algn="ctr"/>
            <a:r>
              <a:rPr lang="en-US" sz="1500" dirty="0">
                <a:solidFill>
                  <a:schemeClr val="tx1"/>
                </a:solidFill>
              </a:rPr>
              <a:t>High Tap Out</a:t>
            </a:r>
          </a:p>
        </p:txBody>
      </p:sp>
      <p:sp>
        <p:nvSpPr>
          <p:cNvPr id="35" name="TextBox 34">
            <a:extLst>
              <a:ext uri="{FF2B5EF4-FFF2-40B4-BE49-F238E27FC236}">
                <a16:creationId xmlns:a16="http://schemas.microsoft.com/office/drawing/2014/main" id="{9ABAF301-CC0E-44B5-ADD1-8A878D1613F1}"/>
              </a:ext>
            </a:extLst>
          </p:cNvPr>
          <p:cNvSpPr txBox="1"/>
          <p:nvPr/>
        </p:nvSpPr>
        <p:spPr>
          <a:xfrm>
            <a:off x="4955372" y="3170214"/>
            <a:ext cx="2274655" cy="338554"/>
          </a:xfrm>
          <a:prstGeom prst="rect">
            <a:avLst/>
          </a:prstGeom>
          <a:noFill/>
        </p:spPr>
        <p:txBody>
          <a:bodyPr wrap="square" rtlCol="0">
            <a:spAutoFit/>
          </a:bodyPr>
          <a:lstStyle/>
          <a:p>
            <a:pPr algn="ctr"/>
            <a:r>
              <a:rPr lang="en-US" sz="1600" b="1" dirty="0">
                <a:solidFill>
                  <a:srgbClr val="272264"/>
                </a:solidFill>
                <a:latin typeface="+mj-lt"/>
              </a:rPr>
              <a:t>MORNING</a:t>
            </a:r>
            <a:endParaRPr lang="en-SG" sz="1600" b="1" dirty="0">
              <a:solidFill>
                <a:srgbClr val="272264"/>
              </a:solidFill>
              <a:latin typeface="+mj-lt"/>
            </a:endParaRPr>
          </a:p>
        </p:txBody>
      </p:sp>
      <p:sp>
        <p:nvSpPr>
          <p:cNvPr id="36" name="TextBox 35">
            <a:extLst>
              <a:ext uri="{FF2B5EF4-FFF2-40B4-BE49-F238E27FC236}">
                <a16:creationId xmlns:a16="http://schemas.microsoft.com/office/drawing/2014/main" id="{3A26E445-7672-4E76-9D2C-A70DE3EBA4B4}"/>
              </a:ext>
            </a:extLst>
          </p:cNvPr>
          <p:cNvSpPr txBox="1"/>
          <p:nvPr/>
        </p:nvSpPr>
        <p:spPr>
          <a:xfrm>
            <a:off x="4955371" y="4661373"/>
            <a:ext cx="2274655" cy="338554"/>
          </a:xfrm>
          <a:prstGeom prst="rect">
            <a:avLst/>
          </a:prstGeom>
          <a:noFill/>
        </p:spPr>
        <p:txBody>
          <a:bodyPr wrap="square" rtlCol="0">
            <a:spAutoFit/>
          </a:bodyPr>
          <a:lstStyle/>
          <a:p>
            <a:pPr algn="ctr"/>
            <a:r>
              <a:rPr lang="en-US" sz="1600" b="1" dirty="0">
                <a:solidFill>
                  <a:srgbClr val="272264"/>
                </a:solidFill>
                <a:latin typeface="+mj-lt"/>
              </a:rPr>
              <a:t>EVENING</a:t>
            </a:r>
            <a:endParaRPr lang="en-SG" sz="1600" b="1" dirty="0">
              <a:solidFill>
                <a:srgbClr val="272264"/>
              </a:solidFill>
              <a:latin typeface="+mj-lt"/>
            </a:endParaRPr>
          </a:p>
        </p:txBody>
      </p:sp>
      <p:sp>
        <p:nvSpPr>
          <p:cNvPr id="39" name="Rectangle 38">
            <a:extLst>
              <a:ext uri="{FF2B5EF4-FFF2-40B4-BE49-F238E27FC236}">
                <a16:creationId xmlns:a16="http://schemas.microsoft.com/office/drawing/2014/main" id="{447D4518-4927-4A5A-B1CD-4E8D9DCE5301}"/>
              </a:ext>
            </a:extLst>
          </p:cNvPr>
          <p:cNvSpPr/>
          <p:nvPr/>
        </p:nvSpPr>
        <p:spPr>
          <a:xfrm>
            <a:off x="4843015" y="3372020"/>
            <a:ext cx="2499365" cy="1269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Low Tap In</a:t>
            </a:r>
          </a:p>
          <a:p>
            <a:pPr algn="ctr"/>
            <a:endParaRPr lang="en-US" sz="1500" dirty="0">
              <a:solidFill>
                <a:schemeClr val="tx1"/>
              </a:solidFill>
            </a:endParaRPr>
          </a:p>
          <a:p>
            <a:pPr algn="ctr"/>
            <a:r>
              <a:rPr lang="en-US" sz="1500" dirty="0">
                <a:solidFill>
                  <a:schemeClr val="tx1"/>
                </a:solidFill>
              </a:rPr>
              <a:t>High Tap Out</a:t>
            </a:r>
          </a:p>
        </p:txBody>
      </p:sp>
      <p:sp>
        <p:nvSpPr>
          <p:cNvPr id="40" name="Rectangle 39">
            <a:extLst>
              <a:ext uri="{FF2B5EF4-FFF2-40B4-BE49-F238E27FC236}">
                <a16:creationId xmlns:a16="http://schemas.microsoft.com/office/drawing/2014/main" id="{D556AA2E-6DC6-4E7D-906B-6C5C7C308304}"/>
              </a:ext>
            </a:extLst>
          </p:cNvPr>
          <p:cNvSpPr/>
          <p:nvPr/>
        </p:nvSpPr>
        <p:spPr>
          <a:xfrm>
            <a:off x="4849620" y="4885845"/>
            <a:ext cx="2499365" cy="1269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High Tap In</a:t>
            </a:r>
          </a:p>
          <a:p>
            <a:pPr algn="ctr"/>
            <a:endParaRPr lang="en-US" sz="1500" dirty="0">
              <a:solidFill>
                <a:schemeClr val="tx1"/>
              </a:solidFill>
            </a:endParaRPr>
          </a:p>
          <a:p>
            <a:pPr algn="ctr"/>
            <a:r>
              <a:rPr lang="en-US" sz="1500" dirty="0">
                <a:solidFill>
                  <a:schemeClr val="tx1"/>
                </a:solidFill>
              </a:rPr>
              <a:t>Low Tap Out</a:t>
            </a:r>
          </a:p>
        </p:txBody>
      </p:sp>
      <p:sp>
        <p:nvSpPr>
          <p:cNvPr id="41" name="Rectangle 40">
            <a:extLst>
              <a:ext uri="{FF2B5EF4-FFF2-40B4-BE49-F238E27FC236}">
                <a16:creationId xmlns:a16="http://schemas.microsoft.com/office/drawing/2014/main" id="{FD4C90A6-1E0C-4841-8BBB-D249677AF5A4}"/>
              </a:ext>
            </a:extLst>
          </p:cNvPr>
          <p:cNvSpPr/>
          <p:nvPr/>
        </p:nvSpPr>
        <p:spPr>
          <a:xfrm>
            <a:off x="8547430" y="3217489"/>
            <a:ext cx="3040317" cy="2848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272264"/>
                </a:solidFill>
              </a:rPr>
              <a:t>IDENTICAL TRENDS </a:t>
            </a:r>
          </a:p>
          <a:p>
            <a:pPr algn="ctr"/>
            <a:r>
              <a:rPr lang="en-US" sz="1500" b="1" dirty="0">
                <a:solidFill>
                  <a:srgbClr val="272264"/>
                </a:solidFill>
              </a:rPr>
              <a:t>WITH WORK</a:t>
            </a:r>
          </a:p>
          <a:p>
            <a:pPr algn="ctr"/>
            <a:endParaRPr lang="en-US" sz="1500" b="1" dirty="0">
              <a:solidFill>
                <a:schemeClr val="tx1"/>
              </a:solidFill>
            </a:endParaRPr>
          </a:p>
          <a:p>
            <a:pPr algn="ctr"/>
            <a:r>
              <a:rPr lang="en-US" sz="1500" dirty="0">
                <a:solidFill>
                  <a:schemeClr val="tx1"/>
                </a:solidFill>
              </a:rPr>
              <a:t>Gentler &amp; Later peaks</a:t>
            </a:r>
          </a:p>
          <a:p>
            <a:pPr algn="ctr"/>
            <a:endParaRPr lang="en-US" sz="1500" dirty="0">
              <a:solidFill>
                <a:schemeClr val="tx1"/>
              </a:solidFill>
            </a:endParaRPr>
          </a:p>
          <a:p>
            <a:pPr algn="ctr"/>
            <a:r>
              <a:rPr lang="en-US" sz="1500" dirty="0">
                <a:solidFill>
                  <a:schemeClr val="tx1"/>
                </a:solidFill>
              </a:rPr>
              <a:t>Flexible hours &amp; Later start time</a:t>
            </a:r>
          </a:p>
          <a:p>
            <a:pPr algn="ctr"/>
            <a:endParaRPr lang="en-US" sz="1500" dirty="0">
              <a:solidFill>
                <a:schemeClr val="tx1"/>
              </a:solidFill>
            </a:endParaRPr>
          </a:p>
          <a:p>
            <a:pPr algn="ctr"/>
            <a:r>
              <a:rPr lang="en-US" sz="1500" dirty="0">
                <a:solidFill>
                  <a:schemeClr val="tx1"/>
                </a:solidFill>
              </a:rPr>
              <a:t>Constant crowds </a:t>
            </a:r>
          </a:p>
          <a:p>
            <a:pPr algn="ctr"/>
            <a:r>
              <a:rPr lang="en-US" sz="1500" dirty="0">
                <a:solidFill>
                  <a:schemeClr val="tx1"/>
                </a:solidFill>
              </a:rPr>
              <a:t>throughout the day</a:t>
            </a:r>
          </a:p>
        </p:txBody>
      </p:sp>
    </p:spTree>
    <p:extLst>
      <p:ext uri="{BB962C8B-B14F-4D97-AF65-F5344CB8AC3E}">
        <p14:creationId xmlns:p14="http://schemas.microsoft.com/office/powerpoint/2010/main" val="3844120250"/>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01B384-4C7F-4676-829A-BAA89686D77D}"/>
              </a:ext>
            </a:extLst>
          </p:cNvPr>
          <p:cNvSpPr>
            <a:spLocks noGrp="1"/>
          </p:cNvSpPr>
          <p:nvPr>
            <p:ph type="body" sz="quarter" idx="10"/>
          </p:nvPr>
        </p:nvSpPr>
        <p:spPr/>
        <p:txBody>
          <a:bodyPr/>
          <a:lstStyle/>
          <a:p>
            <a:r>
              <a:rPr lang="en-SG" dirty="0"/>
              <a:t>Executive Summary</a:t>
            </a:r>
          </a:p>
        </p:txBody>
      </p:sp>
      <p:sp>
        <p:nvSpPr>
          <p:cNvPr id="3" name="Slide Number Placeholder 2">
            <a:extLst>
              <a:ext uri="{FF2B5EF4-FFF2-40B4-BE49-F238E27FC236}">
                <a16:creationId xmlns:a16="http://schemas.microsoft.com/office/drawing/2014/main" id="{F210ABB1-258A-4332-8755-2F4A9761D40C}"/>
              </a:ext>
            </a:extLst>
          </p:cNvPr>
          <p:cNvSpPr>
            <a:spLocks noGrp="1"/>
          </p:cNvSpPr>
          <p:nvPr>
            <p:ph type="sldNum" sz="quarter" idx="12"/>
          </p:nvPr>
        </p:nvSpPr>
        <p:spPr/>
        <p:txBody>
          <a:bodyPr/>
          <a:lstStyle/>
          <a:p>
            <a:fld id="{E36CBC02-B559-4B71-B728-BAE96F1BFA4E}" type="slidenum">
              <a:rPr lang="en-SG" smtClean="0"/>
              <a:pPr/>
              <a:t>18</a:t>
            </a:fld>
            <a:endParaRPr lang="en-SG"/>
          </a:p>
        </p:txBody>
      </p:sp>
      <p:sp>
        <p:nvSpPr>
          <p:cNvPr id="4" name="Text Placeholder 3">
            <a:extLst>
              <a:ext uri="{FF2B5EF4-FFF2-40B4-BE49-F238E27FC236}">
                <a16:creationId xmlns:a16="http://schemas.microsoft.com/office/drawing/2014/main" id="{F353172E-21E1-4C32-9609-BE664609FF0E}"/>
              </a:ext>
            </a:extLst>
          </p:cNvPr>
          <p:cNvSpPr>
            <a:spLocks noGrp="1"/>
          </p:cNvSpPr>
          <p:nvPr>
            <p:ph type="body" sz="quarter" idx="13"/>
          </p:nvPr>
        </p:nvSpPr>
        <p:spPr/>
        <p:txBody>
          <a:bodyPr/>
          <a:lstStyle/>
          <a:p>
            <a:r>
              <a:rPr lang="en-SG" dirty="0"/>
              <a:t>Project Workflow</a:t>
            </a:r>
          </a:p>
        </p:txBody>
      </p:sp>
      <p:sp>
        <p:nvSpPr>
          <p:cNvPr id="65" name="Arc 64">
            <a:extLst>
              <a:ext uri="{FF2B5EF4-FFF2-40B4-BE49-F238E27FC236}">
                <a16:creationId xmlns:a16="http://schemas.microsoft.com/office/drawing/2014/main" id="{80A846E6-F2C4-4E82-9C54-9ED187BE25A7}"/>
              </a:ext>
            </a:extLst>
          </p:cNvPr>
          <p:cNvSpPr/>
          <p:nvPr/>
        </p:nvSpPr>
        <p:spPr>
          <a:xfrm rot="6893370">
            <a:off x="6924496" y="2861833"/>
            <a:ext cx="1379044" cy="1406625"/>
          </a:xfrm>
          <a:prstGeom prst="arc">
            <a:avLst/>
          </a:prstGeom>
          <a:ln w="28575">
            <a:solidFill>
              <a:srgbClr val="CBBE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4" name="Arc 63">
            <a:extLst>
              <a:ext uri="{FF2B5EF4-FFF2-40B4-BE49-F238E27FC236}">
                <a16:creationId xmlns:a16="http://schemas.microsoft.com/office/drawing/2014/main" id="{E94555B0-9091-48FD-9AC2-6C71D1300F82}"/>
              </a:ext>
            </a:extLst>
          </p:cNvPr>
          <p:cNvSpPr/>
          <p:nvPr/>
        </p:nvSpPr>
        <p:spPr>
          <a:xfrm rot="6893370">
            <a:off x="3346144" y="2852687"/>
            <a:ext cx="1379044" cy="1406625"/>
          </a:xfrm>
          <a:prstGeom prst="arc">
            <a:avLst/>
          </a:prstGeom>
          <a:ln w="28575">
            <a:solidFill>
              <a:srgbClr val="CBBE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2" name="Arc 61">
            <a:extLst>
              <a:ext uri="{FF2B5EF4-FFF2-40B4-BE49-F238E27FC236}">
                <a16:creationId xmlns:a16="http://schemas.microsoft.com/office/drawing/2014/main" id="{0AB53ADE-A758-40DF-9987-E2EC191D3515}"/>
              </a:ext>
            </a:extLst>
          </p:cNvPr>
          <p:cNvSpPr/>
          <p:nvPr/>
        </p:nvSpPr>
        <p:spPr>
          <a:xfrm rot="20263875">
            <a:off x="5117844" y="3402344"/>
            <a:ext cx="1379044" cy="1406625"/>
          </a:xfrm>
          <a:prstGeom prst="arc">
            <a:avLst/>
          </a:prstGeom>
          <a:ln w="28575">
            <a:solidFill>
              <a:srgbClr val="CBBE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3" name="Arc 62">
            <a:extLst>
              <a:ext uri="{FF2B5EF4-FFF2-40B4-BE49-F238E27FC236}">
                <a16:creationId xmlns:a16="http://schemas.microsoft.com/office/drawing/2014/main" id="{162A7159-5812-4DFD-B236-52603FAF6BB2}"/>
              </a:ext>
            </a:extLst>
          </p:cNvPr>
          <p:cNvSpPr/>
          <p:nvPr/>
        </p:nvSpPr>
        <p:spPr>
          <a:xfrm rot="20263875">
            <a:off x="8690100" y="3402344"/>
            <a:ext cx="1379044" cy="1406625"/>
          </a:xfrm>
          <a:prstGeom prst="arc">
            <a:avLst/>
          </a:prstGeom>
          <a:ln w="28575">
            <a:solidFill>
              <a:srgbClr val="CBBE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8" name="Arc 57">
            <a:extLst>
              <a:ext uri="{FF2B5EF4-FFF2-40B4-BE49-F238E27FC236}">
                <a16:creationId xmlns:a16="http://schemas.microsoft.com/office/drawing/2014/main" id="{939E1C3D-39F1-4BD4-BF6D-CEB992009AE1}"/>
              </a:ext>
            </a:extLst>
          </p:cNvPr>
          <p:cNvSpPr/>
          <p:nvPr/>
        </p:nvSpPr>
        <p:spPr>
          <a:xfrm rot="20263875">
            <a:off x="1545588" y="3402344"/>
            <a:ext cx="1379044" cy="1406625"/>
          </a:xfrm>
          <a:prstGeom prst="arc">
            <a:avLst/>
          </a:prstGeom>
          <a:ln w="28575">
            <a:solidFill>
              <a:srgbClr val="CBBE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0" name="Oval 49">
            <a:extLst>
              <a:ext uri="{FF2B5EF4-FFF2-40B4-BE49-F238E27FC236}">
                <a16:creationId xmlns:a16="http://schemas.microsoft.com/office/drawing/2014/main" id="{0FC41543-BE5B-48F4-AC3A-1E4DDAEC1F74}"/>
              </a:ext>
            </a:extLst>
          </p:cNvPr>
          <p:cNvSpPr/>
          <p:nvPr/>
        </p:nvSpPr>
        <p:spPr>
          <a:xfrm>
            <a:off x="885730" y="2852928"/>
            <a:ext cx="1225296" cy="1225296"/>
          </a:xfrm>
          <a:prstGeom prst="ellipse">
            <a:avLst/>
          </a:prstGeom>
          <a:solidFill>
            <a:srgbClr val="AB968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Oval 51">
            <a:extLst>
              <a:ext uri="{FF2B5EF4-FFF2-40B4-BE49-F238E27FC236}">
                <a16:creationId xmlns:a16="http://schemas.microsoft.com/office/drawing/2014/main" id="{55EB7CA5-899A-4918-8F45-5D56B7F94A2A}"/>
              </a:ext>
            </a:extLst>
          </p:cNvPr>
          <p:cNvSpPr/>
          <p:nvPr/>
        </p:nvSpPr>
        <p:spPr>
          <a:xfrm>
            <a:off x="2674906" y="3493008"/>
            <a:ext cx="1225296" cy="1225296"/>
          </a:xfrm>
          <a:prstGeom prst="ellipse">
            <a:avLst/>
          </a:prstGeom>
          <a:solidFill>
            <a:srgbClr val="AB968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Oval 52">
            <a:extLst>
              <a:ext uri="{FF2B5EF4-FFF2-40B4-BE49-F238E27FC236}">
                <a16:creationId xmlns:a16="http://schemas.microsoft.com/office/drawing/2014/main" id="{DE0F41FF-3A5E-4004-98CA-650DCB62A572}"/>
              </a:ext>
            </a:extLst>
          </p:cNvPr>
          <p:cNvSpPr/>
          <p:nvPr/>
        </p:nvSpPr>
        <p:spPr>
          <a:xfrm>
            <a:off x="4464082" y="2852928"/>
            <a:ext cx="1225296" cy="1225296"/>
          </a:xfrm>
          <a:prstGeom prst="ellipse">
            <a:avLst/>
          </a:prstGeom>
          <a:solidFill>
            <a:srgbClr val="AB968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Oval 53">
            <a:extLst>
              <a:ext uri="{FF2B5EF4-FFF2-40B4-BE49-F238E27FC236}">
                <a16:creationId xmlns:a16="http://schemas.microsoft.com/office/drawing/2014/main" id="{6BFB3592-F447-4306-8429-DB605ABE6968}"/>
              </a:ext>
            </a:extLst>
          </p:cNvPr>
          <p:cNvSpPr/>
          <p:nvPr/>
        </p:nvSpPr>
        <p:spPr>
          <a:xfrm>
            <a:off x="6253258" y="3493008"/>
            <a:ext cx="1225296" cy="1225296"/>
          </a:xfrm>
          <a:prstGeom prst="ellipse">
            <a:avLst/>
          </a:prstGeom>
          <a:solidFill>
            <a:srgbClr val="AB968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Oval 54">
            <a:extLst>
              <a:ext uri="{FF2B5EF4-FFF2-40B4-BE49-F238E27FC236}">
                <a16:creationId xmlns:a16="http://schemas.microsoft.com/office/drawing/2014/main" id="{DB4C2E2C-E32A-4C8B-8FC9-9C5501750B82}"/>
              </a:ext>
            </a:extLst>
          </p:cNvPr>
          <p:cNvSpPr/>
          <p:nvPr/>
        </p:nvSpPr>
        <p:spPr>
          <a:xfrm>
            <a:off x="8042434" y="2852928"/>
            <a:ext cx="1225296" cy="1225296"/>
          </a:xfrm>
          <a:prstGeom prst="ellipse">
            <a:avLst/>
          </a:prstGeom>
          <a:solidFill>
            <a:srgbClr val="AB968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Oval 55">
            <a:extLst>
              <a:ext uri="{FF2B5EF4-FFF2-40B4-BE49-F238E27FC236}">
                <a16:creationId xmlns:a16="http://schemas.microsoft.com/office/drawing/2014/main" id="{8A06E969-8922-46EA-B3A1-C130BA8E8C2D}"/>
              </a:ext>
            </a:extLst>
          </p:cNvPr>
          <p:cNvSpPr/>
          <p:nvPr/>
        </p:nvSpPr>
        <p:spPr>
          <a:xfrm>
            <a:off x="9831610" y="3493008"/>
            <a:ext cx="1225296" cy="1225296"/>
          </a:xfrm>
          <a:prstGeom prst="ellipse">
            <a:avLst/>
          </a:prstGeom>
          <a:solidFill>
            <a:srgbClr val="AB968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0" name="Picture 69" descr="Shape&#10;&#10;Description automatically generated with low confidence">
            <a:extLst>
              <a:ext uri="{FF2B5EF4-FFF2-40B4-BE49-F238E27FC236}">
                <a16:creationId xmlns:a16="http://schemas.microsoft.com/office/drawing/2014/main" id="{AC4186F3-A484-4D54-9F9D-129DB3F85F5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34730" y="3151008"/>
            <a:ext cx="684000" cy="684000"/>
          </a:xfrm>
          <a:prstGeom prst="rect">
            <a:avLst/>
          </a:prstGeom>
        </p:spPr>
      </p:pic>
      <p:pic>
        <p:nvPicPr>
          <p:cNvPr id="74" name="Picture 73" descr="Shape&#10;&#10;Description automatically generated with low confidence">
            <a:extLst>
              <a:ext uri="{FF2B5EF4-FFF2-40B4-BE49-F238E27FC236}">
                <a16:creationId xmlns:a16="http://schemas.microsoft.com/office/drawing/2014/main" id="{5B5D2328-0310-470B-A7A9-DCB4430933D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945554" y="3842057"/>
            <a:ext cx="684000" cy="684000"/>
          </a:xfrm>
          <a:prstGeom prst="rect">
            <a:avLst/>
          </a:prstGeom>
        </p:spPr>
      </p:pic>
      <p:pic>
        <p:nvPicPr>
          <p:cNvPr id="79" name="Picture 78" descr="Shape&#10;&#10;Description automatically generated with low confidence">
            <a:extLst>
              <a:ext uri="{FF2B5EF4-FFF2-40B4-BE49-F238E27FC236}">
                <a16:creationId xmlns:a16="http://schemas.microsoft.com/office/drawing/2014/main" id="{7780BA23-C69B-4A8A-B4E7-220881C3EA3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23906" y="3763656"/>
            <a:ext cx="684000" cy="684000"/>
          </a:xfrm>
          <a:prstGeom prst="rect">
            <a:avLst/>
          </a:prstGeom>
        </p:spPr>
      </p:pic>
      <p:pic>
        <p:nvPicPr>
          <p:cNvPr id="81" name="Picture 80" descr="Shape&#10;&#10;Description automatically generated with low confidence">
            <a:extLst>
              <a:ext uri="{FF2B5EF4-FFF2-40B4-BE49-F238E27FC236}">
                <a16:creationId xmlns:a16="http://schemas.microsoft.com/office/drawing/2014/main" id="{2B7DB010-B5E0-4053-A317-E49BE009E83B}"/>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13082" y="3155614"/>
            <a:ext cx="684000" cy="684000"/>
          </a:xfrm>
          <a:prstGeom prst="rect">
            <a:avLst/>
          </a:prstGeom>
        </p:spPr>
      </p:pic>
      <p:pic>
        <p:nvPicPr>
          <p:cNvPr id="83" name="Picture 82" descr="Shape&#10;&#10;Description automatically generated with low confidence">
            <a:extLst>
              <a:ext uri="{FF2B5EF4-FFF2-40B4-BE49-F238E27FC236}">
                <a16:creationId xmlns:a16="http://schemas.microsoft.com/office/drawing/2014/main" id="{D5A403CD-D6B4-48D9-9570-E9EFCF4E4C00}"/>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164119" y="3793483"/>
            <a:ext cx="684000" cy="684000"/>
          </a:xfrm>
          <a:prstGeom prst="rect">
            <a:avLst/>
          </a:prstGeom>
        </p:spPr>
      </p:pic>
      <p:pic>
        <p:nvPicPr>
          <p:cNvPr id="85" name="Picture 84" descr="Shape&#10;&#10;Description automatically generated with low confidence">
            <a:extLst>
              <a:ext uri="{FF2B5EF4-FFF2-40B4-BE49-F238E27FC236}">
                <a16:creationId xmlns:a16="http://schemas.microsoft.com/office/drawing/2014/main" id="{22BE2FC7-9479-477D-BAE9-DD6DC0BC198C}"/>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56378" y="3123576"/>
            <a:ext cx="684000" cy="684000"/>
          </a:xfrm>
          <a:prstGeom prst="rect">
            <a:avLst/>
          </a:prstGeom>
        </p:spPr>
      </p:pic>
      <p:sp>
        <p:nvSpPr>
          <p:cNvPr id="86" name="Rectangle 85">
            <a:extLst>
              <a:ext uri="{FF2B5EF4-FFF2-40B4-BE49-F238E27FC236}">
                <a16:creationId xmlns:a16="http://schemas.microsoft.com/office/drawing/2014/main" id="{A6A595FA-6071-4257-989D-64500BB80BEF}"/>
              </a:ext>
            </a:extLst>
          </p:cNvPr>
          <p:cNvSpPr/>
          <p:nvPr/>
        </p:nvSpPr>
        <p:spPr>
          <a:xfrm>
            <a:off x="697135" y="2058301"/>
            <a:ext cx="1602486" cy="614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rPr>
              <a:t>Problem Definition</a:t>
            </a:r>
          </a:p>
        </p:txBody>
      </p:sp>
      <p:sp>
        <p:nvSpPr>
          <p:cNvPr id="87" name="Rectangle 86">
            <a:extLst>
              <a:ext uri="{FF2B5EF4-FFF2-40B4-BE49-F238E27FC236}">
                <a16:creationId xmlns:a16="http://schemas.microsoft.com/office/drawing/2014/main" id="{62E844D9-BDC9-4C8A-828A-8F4B594C56FE}"/>
              </a:ext>
            </a:extLst>
          </p:cNvPr>
          <p:cNvSpPr/>
          <p:nvPr/>
        </p:nvSpPr>
        <p:spPr>
          <a:xfrm>
            <a:off x="2486311" y="4932469"/>
            <a:ext cx="1602486" cy="8007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rPr>
              <a:t>Data Cleaning &amp; Preparation </a:t>
            </a:r>
          </a:p>
        </p:txBody>
      </p:sp>
      <p:sp>
        <p:nvSpPr>
          <p:cNvPr id="88" name="Rectangle 87">
            <a:extLst>
              <a:ext uri="{FF2B5EF4-FFF2-40B4-BE49-F238E27FC236}">
                <a16:creationId xmlns:a16="http://schemas.microsoft.com/office/drawing/2014/main" id="{3799C67F-4EFB-464B-9874-04546CB94CAF}"/>
              </a:ext>
            </a:extLst>
          </p:cNvPr>
          <p:cNvSpPr/>
          <p:nvPr/>
        </p:nvSpPr>
        <p:spPr>
          <a:xfrm>
            <a:off x="4172113" y="2058301"/>
            <a:ext cx="1809233" cy="614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rPr>
              <a:t>Exploratory Data </a:t>
            </a:r>
            <a:r>
              <a:rPr lang="en-SG" sz="1600" b="1">
                <a:solidFill>
                  <a:schemeClr val="tx1"/>
                </a:solidFill>
              </a:rPr>
              <a:t>Analysis </a:t>
            </a:r>
          </a:p>
          <a:p>
            <a:pPr algn="ctr"/>
            <a:r>
              <a:rPr lang="en-SG" sz="1600" b="1" dirty="0">
                <a:solidFill>
                  <a:schemeClr val="tx1"/>
                </a:solidFill>
              </a:rPr>
              <a:t>&amp; Visualisation</a:t>
            </a:r>
          </a:p>
        </p:txBody>
      </p:sp>
      <p:sp>
        <p:nvSpPr>
          <p:cNvPr id="89" name="Rectangle 88">
            <a:extLst>
              <a:ext uri="{FF2B5EF4-FFF2-40B4-BE49-F238E27FC236}">
                <a16:creationId xmlns:a16="http://schemas.microsoft.com/office/drawing/2014/main" id="{BD7F3D6D-9723-44B6-82E1-7EFDE4B6E2D3}"/>
              </a:ext>
            </a:extLst>
          </p:cNvPr>
          <p:cNvSpPr/>
          <p:nvPr/>
        </p:nvSpPr>
        <p:spPr>
          <a:xfrm>
            <a:off x="7853839" y="2058301"/>
            <a:ext cx="1602486" cy="614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rPr>
              <a:t>Insights &amp; Trends</a:t>
            </a:r>
          </a:p>
        </p:txBody>
      </p:sp>
      <p:sp>
        <p:nvSpPr>
          <p:cNvPr id="90" name="Rectangle 89">
            <a:extLst>
              <a:ext uri="{FF2B5EF4-FFF2-40B4-BE49-F238E27FC236}">
                <a16:creationId xmlns:a16="http://schemas.microsoft.com/office/drawing/2014/main" id="{2E81352C-D064-41C3-9520-4E5EF9D08D9F}"/>
              </a:ext>
            </a:extLst>
          </p:cNvPr>
          <p:cNvSpPr/>
          <p:nvPr/>
        </p:nvSpPr>
        <p:spPr>
          <a:xfrm>
            <a:off x="5910955" y="4932469"/>
            <a:ext cx="1977771" cy="8007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rPr>
              <a:t>Machine Learning Modelling</a:t>
            </a:r>
          </a:p>
        </p:txBody>
      </p:sp>
      <p:sp>
        <p:nvSpPr>
          <p:cNvPr id="91" name="Rectangle 90">
            <a:extLst>
              <a:ext uri="{FF2B5EF4-FFF2-40B4-BE49-F238E27FC236}">
                <a16:creationId xmlns:a16="http://schemas.microsoft.com/office/drawing/2014/main" id="{8722929C-ABEB-4258-8973-0AC4D50858F9}"/>
              </a:ext>
            </a:extLst>
          </p:cNvPr>
          <p:cNvSpPr/>
          <p:nvPr/>
        </p:nvSpPr>
        <p:spPr>
          <a:xfrm>
            <a:off x="9393650" y="4932469"/>
            <a:ext cx="2101215" cy="8007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rPr>
              <a:t>Impact &amp; Recommendations</a:t>
            </a:r>
          </a:p>
        </p:txBody>
      </p:sp>
    </p:spTree>
    <p:extLst>
      <p:ext uri="{BB962C8B-B14F-4D97-AF65-F5344CB8AC3E}">
        <p14:creationId xmlns:p14="http://schemas.microsoft.com/office/powerpoint/2010/main" val="1440353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309413-46ED-4D4F-BEB2-2618FE1E82E8}"/>
              </a:ext>
            </a:extLst>
          </p:cNvPr>
          <p:cNvSpPr>
            <a:spLocks noGrp="1"/>
          </p:cNvSpPr>
          <p:nvPr>
            <p:ph type="body" sz="quarter" idx="10"/>
          </p:nvPr>
        </p:nvSpPr>
        <p:spPr/>
        <p:txBody>
          <a:bodyPr>
            <a:normAutofit fontScale="92500"/>
          </a:bodyPr>
          <a:lstStyle/>
          <a:p>
            <a:r>
              <a:rPr lang="en-SG" dirty="0"/>
              <a:t>Data Cleaning &amp; Preparation</a:t>
            </a:r>
          </a:p>
        </p:txBody>
      </p:sp>
    </p:spTree>
    <p:extLst>
      <p:ext uri="{BB962C8B-B14F-4D97-AF65-F5344CB8AC3E}">
        <p14:creationId xmlns:p14="http://schemas.microsoft.com/office/powerpoint/2010/main" val="1340834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8DBBE8-727E-4011-9107-117A6502F131}"/>
              </a:ext>
            </a:extLst>
          </p:cNvPr>
          <p:cNvSpPr>
            <a:spLocks noGrp="1"/>
          </p:cNvSpPr>
          <p:nvPr>
            <p:ph type="body" sz="quarter" idx="10"/>
          </p:nvPr>
        </p:nvSpPr>
        <p:spPr>
          <a:xfrm>
            <a:off x="2320414" y="2208213"/>
            <a:ext cx="7551173" cy="2441575"/>
          </a:xfrm>
        </p:spPr>
        <p:txBody>
          <a:bodyPr anchor="t">
            <a:normAutofit fontScale="92500" lnSpcReduction="10000"/>
          </a:bodyPr>
          <a:lstStyle/>
          <a:p>
            <a:r>
              <a:rPr lang="en-SG" sz="5200" dirty="0"/>
              <a:t>Problem Statement</a:t>
            </a:r>
          </a:p>
          <a:p>
            <a:endParaRPr lang="en-SG" sz="2800" dirty="0">
              <a:solidFill>
                <a:schemeClr val="tx1"/>
              </a:solidFill>
            </a:endParaRPr>
          </a:p>
          <a:p>
            <a:pPr>
              <a:lnSpc>
                <a:spcPct val="110000"/>
              </a:lnSpc>
            </a:pPr>
            <a:r>
              <a:rPr lang="en-SG" sz="2800" dirty="0">
                <a:solidFill>
                  <a:schemeClr val="tx1"/>
                </a:solidFill>
              </a:rPr>
              <a:t>How can we model passenger traffic at future MRT stations for enhanced urban planning strategies?</a:t>
            </a:r>
            <a:endParaRPr lang="en-SG" sz="2400" dirty="0">
              <a:solidFill>
                <a:schemeClr val="tx1"/>
              </a:solidFill>
            </a:endParaRPr>
          </a:p>
        </p:txBody>
      </p:sp>
    </p:spTree>
    <p:extLst>
      <p:ext uri="{BB962C8B-B14F-4D97-AF65-F5344CB8AC3E}">
        <p14:creationId xmlns:p14="http://schemas.microsoft.com/office/powerpoint/2010/main" val="1103227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8CA2BA-6823-40AA-BCEC-035852826B8D}"/>
              </a:ext>
            </a:extLst>
          </p:cNvPr>
          <p:cNvSpPr>
            <a:spLocks noGrp="1"/>
          </p:cNvSpPr>
          <p:nvPr>
            <p:ph type="body" sz="quarter" idx="10"/>
          </p:nvPr>
        </p:nvSpPr>
        <p:spPr/>
        <p:txBody>
          <a:bodyPr/>
          <a:lstStyle/>
          <a:p>
            <a:r>
              <a:rPr lang="en-SG" dirty="0"/>
              <a:t>Dataset Overview</a:t>
            </a:r>
          </a:p>
        </p:txBody>
      </p:sp>
      <p:sp>
        <p:nvSpPr>
          <p:cNvPr id="3" name="Slide Number Placeholder 2">
            <a:extLst>
              <a:ext uri="{FF2B5EF4-FFF2-40B4-BE49-F238E27FC236}">
                <a16:creationId xmlns:a16="http://schemas.microsoft.com/office/drawing/2014/main" id="{C14B4C9B-CDC0-4B1E-8F2E-F8AAC7C8C2BB}"/>
              </a:ext>
            </a:extLst>
          </p:cNvPr>
          <p:cNvSpPr>
            <a:spLocks noGrp="1"/>
          </p:cNvSpPr>
          <p:nvPr>
            <p:ph type="sldNum" sz="quarter" idx="12"/>
          </p:nvPr>
        </p:nvSpPr>
        <p:spPr/>
        <p:txBody>
          <a:bodyPr/>
          <a:lstStyle/>
          <a:p>
            <a:fld id="{E36CBC02-B559-4B71-B728-BAE96F1BFA4E}" type="slidenum">
              <a:rPr lang="en-SG" smtClean="0"/>
              <a:pPr/>
              <a:t>20</a:t>
            </a:fld>
            <a:endParaRPr lang="en-SG"/>
          </a:p>
        </p:txBody>
      </p:sp>
      <p:sp>
        <p:nvSpPr>
          <p:cNvPr id="4" name="Text Placeholder 3">
            <a:extLst>
              <a:ext uri="{FF2B5EF4-FFF2-40B4-BE49-F238E27FC236}">
                <a16:creationId xmlns:a16="http://schemas.microsoft.com/office/drawing/2014/main" id="{C5524C1C-5E3D-4E27-A586-74FC3905098C}"/>
              </a:ext>
            </a:extLst>
          </p:cNvPr>
          <p:cNvSpPr>
            <a:spLocks noGrp="1"/>
          </p:cNvSpPr>
          <p:nvPr>
            <p:ph type="body" sz="quarter" idx="13"/>
          </p:nvPr>
        </p:nvSpPr>
        <p:spPr/>
        <p:txBody>
          <a:bodyPr/>
          <a:lstStyle/>
          <a:p>
            <a:r>
              <a:rPr lang="en-SG"/>
              <a:t>2 types of </a:t>
            </a:r>
            <a:r>
              <a:rPr lang="en-SG" dirty="0"/>
              <a:t>key </a:t>
            </a:r>
            <a:r>
              <a:rPr lang="en-SG"/>
              <a:t>data on MRT train station</a:t>
            </a:r>
            <a:endParaRPr lang="en-SG" dirty="0"/>
          </a:p>
        </p:txBody>
      </p:sp>
      <p:pic>
        <p:nvPicPr>
          <p:cNvPr id="11" name="Picture 10">
            <a:extLst>
              <a:ext uri="{FF2B5EF4-FFF2-40B4-BE49-F238E27FC236}">
                <a16:creationId xmlns:a16="http://schemas.microsoft.com/office/drawing/2014/main" id="{080FD10B-DD1E-4521-ACB4-3864251DE106}"/>
              </a:ext>
            </a:extLst>
          </p:cNvPr>
          <p:cNvPicPr>
            <a:picLocks noChangeAspect="1"/>
          </p:cNvPicPr>
          <p:nvPr/>
        </p:nvPicPr>
        <p:blipFill>
          <a:blip r:embed="rId2"/>
          <a:stretch>
            <a:fillRect/>
          </a:stretch>
        </p:blipFill>
        <p:spPr>
          <a:xfrm>
            <a:off x="194362" y="2739236"/>
            <a:ext cx="5703216" cy="2968174"/>
          </a:xfrm>
          <a:prstGeom prst="rect">
            <a:avLst/>
          </a:prstGeom>
        </p:spPr>
      </p:pic>
      <p:pic>
        <p:nvPicPr>
          <p:cNvPr id="13" name="Picture 12">
            <a:extLst>
              <a:ext uri="{FF2B5EF4-FFF2-40B4-BE49-F238E27FC236}">
                <a16:creationId xmlns:a16="http://schemas.microsoft.com/office/drawing/2014/main" id="{CE329C65-416F-4085-B169-1B1B225C4C71}"/>
              </a:ext>
            </a:extLst>
          </p:cNvPr>
          <p:cNvPicPr>
            <a:picLocks noChangeAspect="1"/>
          </p:cNvPicPr>
          <p:nvPr/>
        </p:nvPicPr>
        <p:blipFill>
          <a:blip r:embed="rId3"/>
          <a:stretch>
            <a:fillRect/>
          </a:stretch>
        </p:blipFill>
        <p:spPr>
          <a:xfrm>
            <a:off x="5986525" y="2739236"/>
            <a:ext cx="6082926" cy="2968175"/>
          </a:xfrm>
          <a:prstGeom prst="rect">
            <a:avLst/>
          </a:prstGeom>
        </p:spPr>
      </p:pic>
      <p:sp>
        <p:nvSpPr>
          <p:cNvPr id="14" name="TextBox 13">
            <a:extLst>
              <a:ext uri="{FF2B5EF4-FFF2-40B4-BE49-F238E27FC236}">
                <a16:creationId xmlns:a16="http://schemas.microsoft.com/office/drawing/2014/main" id="{94D675B7-BF01-4E1A-B208-262917745444}"/>
              </a:ext>
            </a:extLst>
          </p:cNvPr>
          <p:cNvSpPr txBox="1"/>
          <p:nvPr/>
        </p:nvSpPr>
        <p:spPr>
          <a:xfrm>
            <a:off x="2636682" y="1862279"/>
            <a:ext cx="3566289" cy="646331"/>
          </a:xfrm>
          <a:prstGeom prst="rect">
            <a:avLst/>
          </a:prstGeom>
          <a:noFill/>
        </p:spPr>
        <p:txBody>
          <a:bodyPr wrap="square" rtlCol="0">
            <a:spAutoFit/>
          </a:bodyPr>
          <a:lstStyle/>
          <a:p>
            <a:r>
              <a:rPr lang="en-SG"/>
              <a:t>Location based info</a:t>
            </a:r>
          </a:p>
          <a:p>
            <a:r>
              <a:rPr lang="en-SG"/>
              <a:t>Supporting amenities</a:t>
            </a:r>
          </a:p>
        </p:txBody>
      </p:sp>
      <p:sp>
        <p:nvSpPr>
          <p:cNvPr id="24" name="TextBox 23">
            <a:extLst>
              <a:ext uri="{FF2B5EF4-FFF2-40B4-BE49-F238E27FC236}">
                <a16:creationId xmlns:a16="http://schemas.microsoft.com/office/drawing/2014/main" id="{FF3BFBBA-9116-4C09-BE49-2251254E1290}"/>
              </a:ext>
            </a:extLst>
          </p:cNvPr>
          <p:cNvSpPr txBox="1"/>
          <p:nvPr/>
        </p:nvSpPr>
        <p:spPr>
          <a:xfrm>
            <a:off x="8927184" y="1862279"/>
            <a:ext cx="3142267" cy="646331"/>
          </a:xfrm>
          <a:prstGeom prst="rect">
            <a:avLst/>
          </a:prstGeom>
          <a:noFill/>
        </p:spPr>
        <p:txBody>
          <a:bodyPr wrap="square" rtlCol="0">
            <a:spAutoFit/>
          </a:bodyPr>
          <a:lstStyle/>
          <a:p>
            <a:r>
              <a:rPr lang="en-SG"/>
              <a:t>Time &amp; location based info</a:t>
            </a:r>
          </a:p>
          <a:p>
            <a:r>
              <a:rPr lang="en-SG"/>
              <a:t>No. of tap in/out</a:t>
            </a:r>
          </a:p>
        </p:txBody>
      </p:sp>
      <p:sp>
        <p:nvSpPr>
          <p:cNvPr id="25" name="TextBox 24">
            <a:extLst>
              <a:ext uri="{FF2B5EF4-FFF2-40B4-BE49-F238E27FC236}">
                <a16:creationId xmlns:a16="http://schemas.microsoft.com/office/drawing/2014/main" id="{EBDC2C21-15FA-4ED2-A1D0-828744241DC3}"/>
              </a:ext>
            </a:extLst>
          </p:cNvPr>
          <p:cNvSpPr txBox="1"/>
          <p:nvPr/>
        </p:nvSpPr>
        <p:spPr>
          <a:xfrm>
            <a:off x="5986525" y="1893236"/>
            <a:ext cx="3034927" cy="523220"/>
          </a:xfrm>
          <a:prstGeom prst="rect">
            <a:avLst/>
          </a:prstGeom>
          <a:noFill/>
        </p:spPr>
        <p:txBody>
          <a:bodyPr wrap="square" rtlCol="0">
            <a:spAutoFit/>
          </a:bodyPr>
          <a:lstStyle/>
          <a:p>
            <a:r>
              <a:rPr lang="en-SG" sz="2800" b="1">
                <a:solidFill>
                  <a:srgbClr val="EB6761"/>
                </a:solidFill>
              </a:rPr>
              <a:t>2. Dynamic data</a:t>
            </a:r>
          </a:p>
        </p:txBody>
      </p:sp>
      <p:sp>
        <p:nvSpPr>
          <p:cNvPr id="26" name="TextBox 25">
            <a:extLst>
              <a:ext uri="{FF2B5EF4-FFF2-40B4-BE49-F238E27FC236}">
                <a16:creationId xmlns:a16="http://schemas.microsoft.com/office/drawing/2014/main" id="{24751D8E-65AE-4414-ABD6-59BD6BD9B25F}"/>
              </a:ext>
            </a:extLst>
          </p:cNvPr>
          <p:cNvSpPr txBox="1"/>
          <p:nvPr/>
        </p:nvSpPr>
        <p:spPr>
          <a:xfrm>
            <a:off x="194362" y="1889142"/>
            <a:ext cx="2442320" cy="523220"/>
          </a:xfrm>
          <a:prstGeom prst="rect">
            <a:avLst/>
          </a:prstGeom>
          <a:noFill/>
        </p:spPr>
        <p:txBody>
          <a:bodyPr wrap="square" rtlCol="0">
            <a:spAutoFit/>
          </a:bodyPr>
          <a:lstStyle/>
          <a:p>
            <a:r>
              <a:rPr lang="en-SG" sz="2800" b="1">
                <a:solidFill>
                  <a:srgbClr val="EB6761"/>
                </a:solidFill>
              </a:rPr>
              <a:t>1. Static data</a:t>
            </a:r>
          </a:p>
        </p:txBody>
      </p:sp>
    </p:spTree>
    <p:extLst>
      <p:ext uri="{BB962C8B-B14F-4D97-AF65-F5344CB8AC3E}">
        <p14:creationId xmlns:p14="http://schemas.microsoft.com/office/powerpoint/2010/main" val="493604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EF24F8-8C96-4864-94B0-816486FCBE99}"/>
              </a:ext>
            </a:extLst>
          </p:cNvPr>
          <p:cNvSpPr>
            <a:spLocks noGrp="1"/>
          </p:cNvSpPr>
          <p:nvPr>
            <p:ph type="sldNum" sz="quarter" idx="12"/>
          </p:nvPr>
        </p:nvSpPr>
        <p:spPr/>
        <p:txBody>
          <a:bodyPr/>
          <a:lstStyle/>
          <a:p>
            <a:fld id="{E36CBC02-B559-4B71-B728-BAE96F1BFA4E}" type="slidenum">
              <a:rPr lang="en-SG" smtClean="0"/>
              <a:pPr/>
              <a:t>21</a:t>
            </a:fld>
            <a:endParaRPr lang="en-SG"/>
          </a:p>
        </p:txBody>
      </p:sp>
      <p:grpSp>
        <p:nvGrpSpPr>
          <p:cNvPr id="5" name="Group 4">
            <a:extLst>
              <a:ext uri="{FF2B5EF4-FFF2-40B4-BE49-F238E27FC236}">
                <a16:creationId xmlns:a16="http://schemas.microsoft.com/office/drawing/2014/main" id="{036978CC-77A6-435A-89AD-C86E8F95CBDF}"/>
              </a:ext>
            </a:extLst>
          </p:cNvPr>
          <p:cNvGrpSpPr/>
          <p:nvPr/>
        </p:nvGrpSpPr>
        <p:grpSpPr>
          <a:xfrm>
            <a:off x="3449310" y="1809549"/>
            <a:ext cx="435693" cy="4325298"/>
            <a:chOff x="3449310" y="1809549"/>
            <a:chExt cx="435693" cy="4325298"/>
          </a:xfrm>
        </p:grpSpPr>
        <p:cxnSp>
          <p:nvCxnSpPr>
            <p:cNvPr id="6" name="Straight Connector 5">
              <a:extLst>
                <a:ext uri="{FF2B5EF4-FFF2-40B4-BE49-F238E27FC236}">
                  <a16:creationId xmlns:a16="http://schemas.microsoft.com/office/drawing/2014/main" id="{D095786D-C80F-4EC9-84EE-36AD4DDCF257}"/>
                </a:ext>
              </a:extLst>
            </p:cNvPr>
            <p:cNvCxnSpPr>
              <a:cxnSpLocks/>
            </p:cNvCxnSpPr>
            <p:nvPr/>
          </p:nvCxnSpPr>
          <p:spPr>
            <a:xfrm>
              <a:off x="3667157" y="1809549"/>
              <a:ext cx="0" cy="4325298"/>
            </a:xfrm>
            <a:prstGeom prst="line">
              <a:avLst/>
            </a:prstGeom>
            <a:ln>
              <a:solidFill>
                <a:schemeClr val="tx1">
                  <a:lumMod val="85000"/>
                  <a:lumOff val="15000"/>
                </a:schemeClr>
              </a:solidFill>
              <a:prstDash val="solid"/>
            </a:ln>
          </p:spPr>
          <p:style>
            <a:lnRef idx="3">
              <a:schemeClr val="dk1"/>
            </a:lnRef>
            <a:fillRef idx="0">
              <a:schemeClr val="dk1"/>
            </a:fillRef>
            <a:effectRef idx="2">
              <a:schemeClr val="dk1"/>
            </a:effectRef>
            <a:fontRef idx="minor">
              <a:schemeClr val="tx1"/>
            </a:fontRef>
          </p:style>
        </p:cxnSp>
        <p:grpSp>
          <p:nvGrpSpPr>
            <p:cNvPr id="7" name="Group 6">
              <a:extLst>
                <a:ext uri="{FF2B5EF4-FFF2-40B4-BE49-F238E27FC236}">
                  <a16:creationId xmlns:a16="http://schemas.microsoft.com/office/drawing/2014/main" id="{B9E58DFA-FDE9-41DE-A5CB-74BD0805BC24}"/>
                </a:ext>
              </a:extLst>
            </p:cNvPr>
            <p:cNvGrpSpPr/>
            <p:nvPr/>
          </p:nvGrpSpPr>
          <p:grpSpPr>
            <a:xfrm>
              <a:off x="3449310" y="3754351"/>
              <a:ext cx="435693" cy="435694"/>
              <a:chOff x="3693048" y="3039902"/>
              <a:chExt cx="435693" cy="435694"/>
            </a:xfrm>
          </p:grpSpPr>
          <p:sp>
            <p:nvSpPr>
              <p:cNvPr id="8" name="Oval 7">
                <a:extLst>
                  <a:ext uri="{FF2B5EF4-FFF2-40B4-BE49-F238E27FC236}">
                    <a16:creationId xmlns:a16="http://schemas.microsoft.com/office/drawing/2014/main" id="{C35A9B45-7C19-4E4E-8495-ED8AC33339FA}"/>
                  </a:ext>
                </a:extLst>
              </p:cNvPr>
              <p:cNvSpPr/>
              <p:nvPr/>
            </p:nvSpPr>
            <p:spPr>
              <a:xfrm>
                <a:off x="3693048" y="3039902"/>
                <a:ext cx="435693" cy="435694"/>
              </a:xfrm>
              <a:prstGeom prst="ellipse">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Graphic 8" descr="Play with solid fill">
                <a:extLst>
                  <a:ext uri="{FF2B5EF4-FFF2-40B4-BE49-F238E27FC236}">
                    <a16:creationId xmlns:a16="http://schemas.microsoft.com/office/drawing/2014/main" id="{24092FEC-6116-415C-BF39-A6217794D8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2659" y="3107616"/>
                <a:ext cx="300267" cy="300267"/>
              </a:xfrm>
              <a:prstGeom prst="rect">
                <a:avLst/>
              </a:prstGeom>
            </p:spPr>
          </p:pic>
        </p:grpSp>
      </p:grpSp>
      <p:grpSp>
        <p:nvGrpSpPr>
          <p:cNvPr id="10" name="Group 9">
            <a:extLst>
              <a:ext uri="{FF2B5EF4-FFF2-40B4-BE49-F238E27FC236}">
                <a16:creationId xmlns:a16="http://schemas.microsoft.com/office/drawing/2014/main" id="{C1D8429B-EB83-4C57-B1DC-1ECFA3E3958C}"/>
              </a:ext>
            </a:extLst>
          </p:cNvPr>
          <p:cNvGrpSpPr/>
          <p:nvPr/>
        </p:nvGrpSpPr>
        <p:grpSpPr>
          <a:xfrm>
            <a:off x="7871306" y="1809549"/>
            <a:ext cx="435693" cy="4325298"/>
            <a:chOff x="3449310" y="1809549"/>
            <a:chExt cx="435693" cy="4325298"/>
          </a:xfrm>
        </p:grpSpPr>
        <p:cxnSp>
          <p:nvCxnSpPr>
            <p:cNvPr id="11" name="Straight Connector 10">
              <a:extLst>
                <a:ext uri="{FF2B5EF4-FFF2-40B4-BE49-F238E27FC236}">
                  <a16:creationId xmlns:a16="http://schemas.microsoft.com/office/drawing/2014/main" id="{79037F2B-2850-4CF1-9E70-13ABF4594A4C}"/>
                </a:ext>
              </a:extLst>
            </p:cNvPr>
            <p:cNvCxnSpPr>
              <a:cxnSpLocks/>
            </p:cNvCxnSpPr>
            <p:nvPr/>
          </p:nvCxnSpPr>
          <p:spPr>
            <a:xfrm>
              <a:off x="3667157" y="1809549"/>
              <a:ext cx="0" cy="4325298"/>
            </a:xfrm>
            <a:prstGeom prst="line">
              <a:avLst/>
            </a:prstGeom>
            <a:ln>
              <a:solidFill>
                <a:schemeClr val="tx1">
                  <a:lumMod val="85000"/>
                  <a:lumOff val="15000"/>
                </a:schemeClr>
              </a:solidFill>
              <a:prstDash val="solid"/>
            </a:ln>
          </p:spPr>
          <p:style>
            <a:lnRef idx="3">
              <a:schemeClr val="dk1"/>
            </a:lnRef>
            <a:fillRef idx="0">
              <a:schemeClr val="dk1"/>
            </a:fillRef>
            <a:effectRef idx="2">
              <a:schemeClr val="dk1"/>
            </a:effectRef>
            <a:fontRef idx="minor">
              <a:schemeClr val="tx1"/>
            </a:fontRef>
          </p:style>
        </p:cxnSp>
        <p:grpSp>
          <p:nvGrpSpPr>
            <p:cNvPr id="12" name="Group 11">
              <a:extLst>
                <a:ext uri="{FF2B5EF4-FFF2-40B4-BE49-F238E27FC236}">
                  <a16:creationId xmlns:a16="http://schemas.microsoft.com/office/drawing/2014/main" id="{EEDA5BBD-E3DC-45B7-9B3B-546E6955BC04}"/>
                </a:ext>
              </a:extLst>
            </p:cNvPr>
            <p:cNvGrpSpPr/>
            <p:nvPr/>
          </p:nvGrpSpPr>
          <p:grpSpPr>
            <a:xfrm>
              <a:off x="3449310" y="3754351"/>
              <a:ext cx="435693" cy="435694"/>
              <a:chOff x="3693048" y="3039902"/>
              <a:chExt cx="435693" cy="435694"/>
            </a:xfrm>
          </p:grpSpPr>
          <p:sp>
            <p:nvSpPr>
              <p:cNvPr id="13" name="Oval 12">
                <a:extLst>
                  <a:ext uri="{FF2B5EF4-FFF2-40B4-BE49-F238E27FC236}">
                    <a16:creationId xmlns:a16="http://schemas.microsoft.com/office/drawing/2014/main" id="{C842713B-D628-425F-A532-F952B7166B22}"/>
                  </a:ext>
                </a:extLst>
              </p:cNvPr>
              <p:cNvSpPr/>
              <p:nvPr/>
            </p:nvSpPr>
            <p:spPr>
              <a:xfrm>
                <a:off x="3693048" y="3039902"/>
                <a:ext cx="435693" cy="435694"/>
              </a:xfrm>
              <a:prstGeom prst="ellipse">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4" name="Graphic 13" descr="Play with solid fill">
                <a:extLst>
                  <a:ext uri="{FF2B5EF4-FFF2-40B4-BE49-F238E27FC236}">
                    <a16:creationId xmlns:a16="http://schemas.microsoft.com/office/drawing/2014/main" id="{771BF310-E210-4A8B-B4B9-BD18BD0764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2659" y="3107616"/>
                <a:ext cx="300267" cy="300267"/>
              </a:xfrm>
              <a:prstGeom prst="rect">
                <a:avLst/>
              </a:prstGeom>
            </p:spPr>
          </p:pic>
        </p:grpSp>
      </p:grpSp>
      <p:sp>
        <p:nvSpPr>
          <p:cNvPr id="15" name="Rectangle 14">
            <a:extLst>
              <a:ext uri="{FF2B5EF4-FFF2-40B4-BE49-F238E27FC236}">
                <a16:creationId xmlns:a16="http://schemas.microsoft.com/office/drawing/2014/main" id="{E37C1C60-61DE-42EB-B91C-AEFB5E4E15F6}"/>
              </a:ext>
            </a:extLst>
          </p:cNvPr>
          <p:cNvSpPr/>
          <p:nvPr/>
        </p:nvSpPr>
        <p:spPr>
          <a:xfrm>
            <a:off x="467106" y="3305119"/>
            <a:ext cx="2809875" cy="450036"/>
          </a:xfrm>
          <a:prstGeom prst="rect">
            <a:avLst/>
          </a:prstGeom>
          <a:solidFill>
            <a:srgbClr val="CBBE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solidFill>
                  <a:schemeClr val="bg1"/>
                </a:solidFill>
              </a:rPr>
              <a:t>‘Pure’ data</a:t>
            </a:r>
          </a:p>
        </p:txBody>
      </p:sp>
      <p:sp>
        <p:nvSpPr>
          <p:cNvPr id="16" name="Rectangle 15">
            <a:extLst>
              <a:ext uri="{FF2B5EF4-FFF2-40B4-BE49-F238E27FC236}">
                <a16:creationId xmlns:a16="http://schemas.microsoft.com/office/drawing/2014/main" id="{0002995C-7981-43FE-B109-BB646F619AF0}"/>
              </a:ext>
            </a:extLst>
          </p:cNvPr>
          <p:cNvSpPr/>
          <p:nvPr/>
        </p:nvSpPr>
        <p:spPr>
          <a:xfrm>
            <a:off x="8636803" y="3304315"/>
            <a:ext cx="3133723" cy="447594"/>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Add geo features/amenities</a:t>
            </a:r>
          </a:p>
        </p:txBody>
      </p:sp>
      <p:sp>
        <p:nvSpPr>
          <p:cNvPr id="17" name="Text Placeholder 4">
            <a:extLst>
              <a:ext uri="{FF2B5EF4-FFF2-40B4-BE49-F238E27FC236}">
                <a16:creationId xmlns:a16="http://schemas.microsoft.com/office/drawing/2014/main" id="{02520940-983A-418E-8E81-D99AE36357BB}"/>
              </a:ext>
            </a:extLst>
          </p:cNvPr>
          <p:cNvSpPr>
            <a:spLocks noGrp="1"/>
          </p:cNvSpPr>
          <p:nvPr>
            <p:ph type="body" sz="quarter" idx="10"/>
          </p:nvPr>
        </p:nvSpPr>
        <p:spPr>
          <a:xfrm>
            <a:off x="461062" y="235352"/>
            <a:ext cx="9685828" cy="1212447"/>
          </a:xfrm>
        </p:spPr>
        <p:txBody>
          <a:bodyPr/>
          <a:lstStyle/>
          <a:p>
            <a:r>
              <a:rPr lang="en-SG"/>
              <a:t>Data Augmentation</a:t>
            </a:r>
          </a:p>
        </p:txBody>
      </p:sp>
      <p:sp>
        <p:nvSpPr>
          <p:cNvPr id="18" name="Text Placeholder 5">
            <a:extLst>
              <a:ext uri="{FF2B5EF4-FFF2-40B4-BE49-F238E27FC236}">
                <a16:creationId xmlns:a16="http://schemas.microsoft.com/office/drawing/2014/main" id="{40807422-FF26-43A3-A4A0-F0EDFA6161B5}"/>
              </a:ext>
            </a:extLst>
          </p:cNvPr>
          <p:cNvSpPr>
            <a:spLocks noGrp="1"/>
          </p:cNvSpPr>
          <p:nvPr>
            <p:ph type="body" sz="quarter" idx="13"/>
          </p:nvPr>
        </p:nvSpPr>
        <p:spPr>
          <a:xfrm>
            <a:off x="461062" y="1038916"/>
            <a:ext cx="9685828" cy="614946"/>
          </a:xfrm>
        </p:spPr>
        <p:txBody>
          <a:bodyPr/>
          <a:lstStyle/>
          <a:p>
            <a:r>
              <a:rPr lang="en-SG"/>
              <a:t>How we built and collected the data from various APIs</a:t>
            </a:r>
          </a:p>
        </p:txBody>
      </p:sp>
      <p:pic>
        <p:nvPicPr>
          <p:cNvPr id="31" name="Picture 2" descr="datamall logo">
            <a:extLst>
              <a:ext uri="{FF2B5EF4-FFF2-40B4-BE49-F238E27FC236}">
                <a16:creationId xmlns:a16="http://schemas.microsoft.com/office/drawing/2014/main" id="{62F1C116-F629-4A42-88AF-6E9F1900F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365" y="2158402"/>
            <a:ext cx="1781116" cy="54570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OneMap">
            <a:extLst>
              <a:ext uri="{FF2B5EF4-FFF2-40B4-BE49-F238E27FC236}">
                <a16:creationId xmlns:a16="http://schemas.microsoft.com/office/drawing/2014/main" id="{682914A0-BE08-4EDA-8155-85716D6D2D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2836" y="1899258"/>
            <a:ext cx="1330817" cy="13308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Singapore Department of Statistics (DOS) | SingStat Website">
            <a:extLst>
              <a:ext uri="{FF2B5EF4-FFF2-40B4-BE49-F238E27FC236}">
                <a16:creationId xmlns:a16="http://schemas.microsoft.com/office/drawing/2014/main" id="{69BF73B2-391D-4C09-8EB6-7DAA972E2D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1981" y="1877321"/>
            <a:ext cx="2789817" cy="71196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CBE77688-70FF-4E2B-ABFF-DAD4DEFAC3C4}"/>
              </a:ext>
            </a:extLst>
          </p:cNvPr>
          <p:cNvSpPr txBox="1"/>
          <p:nvPr/>
        </p:nvSpPr>
        <p:spPr>
          <a:xfrm>
            <a:off x="421474" y="3972198"/>
            <a:ext cx="2809869" cy="1077218"/>
          </a:xfrm>
          <a:prstGeom prst="rect">
            <a:avLst/>
          </a:prstGeom>
          <a:noFill/>
        </p:spPr>
        <p:txBody>
          <a:bodyPr wrap="square" rtlCol="0">
            <a:spAutoFit/>
          </a:bodyPr>
          <a:lstStyle/>
          <a:p>
            <a:pPr marL="285750" indent="-285750">
              <a:buFont typeface="Arial" panose="020B0604020202020204" pitchFamily="34" charset="0"/>
              <a:buChar char="•"/>
            </a:pPr>
            <a:r>
              <a:rPr lang="en-SG" sz="1600"/>
              <a:t>Raw list of station &amp; station code</a:t>
            </a:r>
          </a:p>
          <a:p>
            <a:pPr marL="285750" indent="-285750">
              <a:buFont typeface="Arial" panose="020B0604020202020204" pitchFamily="34" charset="0"/>
              <a:buChar char="•"/>
            </a:pPr>
            <a:r>
              <a:rPr lang="en-SG" sz="1600"/>
              <a:t>Restrict scope to MRT stations only</a:t>
            </a:r>
          </a:p>
        </p:txBody>
      </p:sp>
      <p:sp>
        <p:nvSpPr>
          <p:cNvPr id="35" name="Rectangle 34">
            <a:extLst>
              <a:ext uri="{FF2B5EF4-FFF2-40B4-BE49-F238E27FC236}">
                <a16:creationId xmlns:a16="http://schemas.microsoft.com/office/drawing/2014/main" id="{9F164C05-9AFC-4DF8-8A9F-5948C2EDD3E8}"/>
              </a:ext>
            </a:extLst>
          </p:cNvPr>
          <p:cNvSpPr/>
          <p:nvPr/>
        </p:nvSpPr>
        <p:spPr>
          <a:xfrm>
            <a:off x="4473217" y="3304315"/>
            <a:ext cx="2809875" cy="450036"/>
          </a:xfrm>
          <a:prstGeom prst="rect">
            <a:avLst/>
          </a:prstGeom>
          <a:solidFill>
            <a:srgbClr val="B9A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solidFill>
                  <a:schemeClr val="bg1"/>
                </a:solidFill>
              </a:rPr>
              <a:t>Add geo data</a:t>
            </a:r>
          </a:p>
        </p:txBody>
      </p:sp>
      <p:sp>
        <p:nvSpPr>
          <p:cNvPr id="36" name="TextBox 35">
            <a:extLst>
              <a:ext uri="{FF2B5EF4-FFF2-40B4-BE49-F238E27FC236}">
                <a16:creationId xmlns:a16="http://schemas.microsoft.com/office/drawing/2014/main" id="{6D9DE3DA-F6C2-4008-9360-26591F7A2F87}"/>
              </a:ext>
            </a:extLst>
          </p:cNvPr>
          <p:cNvSpPr txBox="1"/>
          <p:nvPr/>
        </p:nvSpPr>
        <p:spPr>
          <a:xfrm>
            <a:off x="4473223" y="3972197"/>
            <a:ext cx="2950044" cy="1077218"/>
          </a:xfrm>
          <a:prstGeom prst="rect">
            <a:avLst/>
          </a:prstGeom>
          <a:noFill/>
        </p:spPr>
        <p:txBody>
          <a:bodyPr wrap="square" rtlCol="0">
            <a:spAutoFit/>
          </a:bodyPr>
          <a:lstStyle/>
          <a:p>
            <a:pPr marL="285750" indent="-285750">
              <a:buFont typeface="Arial" panose="020B0604020202020204" pitchFamily="34" charset="0"/>
              <a:buChar char="•"/>
            </a:pPr>
            <a:r>
              <a:rPr lang="en-SG" sz="1600"/>
              <a:t>Coordinates &amp; postal code</a:t>
            </a:r>
          </a:p>
          <a:p>
            <a:pPr marL="285750" indent="-285750">
              <a:buFont typeface="Arial" panose="020B0604020202020204" pitchFamily="34" charset="0"/>
              <a:buChar char="•"/>
            </a:pPr>
            <a:r>
              <a:rPr lang="en-SG" sz="1600"/>
              <a:t>Subzone</a:t>
            </a:r>
          </a:p>
          <a:p>
            <a:pPr marL="285750" indent="-285750">
              <a:buFont typeface="Arial" panose="020B0604020202020204" pitchFamily="34" charset="0"/>
              <a:buChar char="•"/>
            </a:pPr>
            <a:r>
              <a:rPr lang="en-SG" sz="1600"/>
              <a:t>Planning Area</a:t>
            </a:r>
          </a:p>
          <a:p>
            <a:pPr marL="285750" indent="-285750">
              <a:buFont typeface="Arial" panose="020B0604020202020204" pitchFamily="34" charset="0"/>
              <a:buChar char="•"/>
            </a:pPr>
            <a:r>
              <a:rPr lang="en-SG" sz="1600"/>
              <a:t>Region</a:t>
            </a:r>
          </a:p>
        </p:txBody>
      </p:sp>
      <p:sp>
        <p:nvSpPr>
          <p:cNvPr id="37" name="TextBox 36">
            <a:extLst>
              <a:ext uri="{FF2B5EF4-FFF2-40B4-BE49-F238E27FC236}">
                <a16:creationId xmlns:a16="http://schemas.microsoft.com/office/drawing/2014/main" id="{BA7D69B6-6B48-45B9-84F0-B929395DFFF5}"/>
              </a:ext>
            </a:extLst>
          </p:cNvPr>
          <p:cNvSpPr txBox="1"/>
          <p:nvPr/>
        </p:nvSpPr>
        <p:spPr>
          <a:xfrm>
            <a:off x="8636803" y="3972197"/>
            <a:ext cx="3133723" cy="1077218"/>
          </a:xfrm>
          <a:prstGeom prst="rect">
            <a:avLst/>
          </a:prstGeom>
          <a:noFill/>
        </p:spPr>
        <p:txBody>
          <a:bodyPr wrap="square" rtlCol="0">
            <a:spAutoFit/>
          </a:bodyPr>
          <a:lstStyle/>
          <a:p>
            <a:pPr marL="285750" indent="-285750">
              <a:buFont typeface="Arial" panose="020B0604020202020204" pitchFamily="34" charset="0"/>
              <a:buChar char="•"/>
            </a:pPr>
            <a:r>
              <a:rPr lang="en-SG" sz="1600"/>
              <a:t>Population</a:t>
            </a:r>
          </a:p>
          <a:p>
            <a:pPr marL="285750" indent="-285750">
              <a:buFont typeface="Arial" panose="020B0604020202020204" pitchFamily="34" charset="0"/>
              <a:buChar char="•"/>
            </a:pPr>
            <a:r>
              <a:rPr lang="en-SG" sz="1600"/>
              <a:t>Bus services</a:t>
            </a:r>
          </a:p>
          <a:p>
            <a:pPr marL="285750" indent="-285750">
              <a:buFont typeface="Arial" panose="020B0604020202020204" pitchFamily="34" charset="0"/>
              <a:buChar char="•"/>
            </a:pPr>
            <a:r>
              <a:rPr lang="en-SG" sz="1600"/>
              <a:t>Amenities (malls, supermarkets, businesses)</a:t>
            </a:r>
          </a:p>
        </p:txBody>
      </p:sp>
      <p:pic>
        <p:nvPicPr>
          <p:cNvPr id="39" name="Picture 2" descr="Data.gov.sg">
            <a:extLst>
              <a:ext uri="{FF2B5EF4-FFF2-40B4-BE49-F238E27FC236}">
                <a16:creationId xmlns:a16="http://schemas.microsoft.com/office/drawing/2014/main" id="{E67E5A31-DD30-47E2-9FED-08FD8C5EB08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8842" b="29401"/>
          <a:stretch/>
        </p:blipFill>
        <p:spPr bwMode="auto">
          <a:xfrm>
            <a:off x="8980779" y="2592350"/>
            <a:ext cx="2332220" cy="507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715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EF24F8-8C96-4864-94B0-816486FCBE99}"/>
              </a:ext>
            </a:extLst>
          </p:cNvPr>
          <p:cNvSpPr>
            <a:spLocks noGrp="1"/>
          </p:cNvSpPr>
          <p:nvPr>
            <p:ph type="sldNum" sz="quarter" idx="12"/>
          </p:nvPr>
        </p:nvSpPr>
        <p:spPr/>
        <p:txBody>
          <a:bodyPr/>
          <a:lstStyle/>
          <a:p>
            <a:fld id="{E36CBC02-B559-4B71-B728-BAE96F1BFA4E}" type="slidenum">
              <a:rPr lang="en-SG" smtClean="0"/>
              <a:pPr/>
              <a:t>22</a:t>
            </a:fld>
            <a:endParaRPr lang="en-SG"/>
          </a:p>
        </p:txBody>
      </p:sp>
      <p:grpSp>
        <p:nvGrpSpPr>
          <p:cNvPr id="5" name="Group 4">
            <a:extLst>
              <a:ext uri="{FF2B5EF4-FFF2-40B4-BE49-F238E27FC236}">
                <a16:creationId xmlns:a16="http://schemas.microsoft.com/office/drawing/2014/main" id="{036978CC-77A6-435A-89AD-C86E8F95CBDF}"/>
              </a:ext>
            </a:extLst>
          </p:cNvPr>
          <p:cNvGrpSpPr/>
          <p:nvPr/>
        </p:nvGrpSpPr>
        <p:grpSpPr>
          <a:xfrm>
            <a:off x="3449310" y="1809549"/>
            <a:ext cx="435693" cy="4325298"/>
            <a:chOff x="3449310" y="1809549"/>
            <a:chExt cx="435693" cy="4325298"/>
          </a:xfrm>
        </p:grpSpPr>
        <p:cxnSp>
          <p:nvCxnSpPr>
            <p:cNvPr id="6" name="Straight Connector 5">
              <a:extLst>
                <a:ext uri="{FF2B5EF4-FFF2-40B4-BE49-F238E27FC236}">
                  <a16:creationId xmlns:a16="http://schemas.microsoft.com/office/drawing/2014/main" id="{D095786D-C80F-4EC9-84EE-36AD4DDCF257}"/>
                </a:ext>
              </a:extLst>
            </p:cNvPr>
            <p:cNvCxnSpPr>
              <a:cxnSpLocks/>
            </p:cNvCxnSpPr>
            <p:nvPr/>
          </p:nvCxnSpPr>
          <p:spPr>
            <a:xfrm>
              <a:off x="3667157" y="1809549"/>
              <a:ext cx="0" cy="4325298"/>
            </a:xfrm>
            <a:prstGeom prst="line">
              <a:avLst/>
            </a:prstGeom>
            <a:ln>
              <a:solidFill>
                <a:schemeClr val="tx1">
                  <a:lumMod val="85000"/>
                  <a:lumOff val="15000"/>
                </a:schemeClr>
              </a:solidFill>
              <a:prstDash val="solid"/>
            </a:ln>
          </p:spPr>
          <p:style>
            <a:lnRef idx="3">
              <a:schemeClr val="dk1"/>
            </a:lnRef>
            <a:fillRef idx="0">
              <a:schemeClr val="dk1"/>
            </a:fillRef>
            <a:effectRef idx="2">
              <a:schemeClr val="dk1"/>
            </a:effectRef>
            <a:fontRef idx="minor">
              <a:schemeClr val="tx1"/>
            </a:fontRef>
          </p:style>
        </p:cxnSp>
        <p:grpSp>
          <p:nvGrpSpPr>
            <p:cNvPr id="7" name="Group 6">
              <a:extLst>
                <a:ext uri="{FF2B5EF4-FFF2-40B4-BE49-F238E27FC236}">
                  <a16:creationId xmlns:a16="http://schemas.microsoft.com/office/drawing/2014/main" id="{B9E58DFA-FDE9-41DE-A5CB-74BD0805BC24}"/>
                </a:ext>
              </a:extLst>
            </p:cNvPr>
            <p:cNvGrpSpPr/>
            <p:nvPr/>
          </p:nvGrpSpPr>
          <p:grpSpPr>
            <a:xfrm>
              <a:off x="3449310" y="3754351"/>
              <a:ext cx="435693" cy="435694"/>
              <a:chOff x="3693048" y="3039902"/>
              <a:chExt cx="435693" cy="435694"/>
            </a:xfrm>
          </p:grpSpPr>
          <p:sp>
            <p:nvSpPr>
              <p:cNvPr id="8" name="Oval 7">
                <a:extLst>
                  <a:ext uri="{FF2B5EF4-FFF2-40B4-BE49-F238E27FC236}">
                    <a16:creationId xmlns:a16="http://schemas.microsoft.com/office/drawing/2014/main" id="{C35A9B45-7C19-4E4E-8495-ED8AC33339FA}"/>
                  </a:ext>
                </a:extLst>
              </p:cNvPr>
              <p:cNvSpPr/>
              <p:nvPr/>
            </p:nvSpPr>
            <p:spPr>
              <a:xfrm>
                <a:off x="3693048" y="3039902"/>
                <a:ext cx="435693" cy="435694"/>
              </a:xfrm>
              <a:prstGeom prst="ellipse">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Graphic 8" descr="Play with solid fill">
                <a:extLst>
                  <a:ext uri="{FF2B5EF4-FFF2-40B4-BE49-F238E27FC236}">
                    <a16:creationId xmlns:a16="http://schemas.microsoft.com/office/drawing/2014/main" id="{24092FEC-6116-415C-BF39-A6217794D8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2659" y="3107616"/>
                <a:ext cx="300267" cy="300267"/>
              </a:xfrm>
              <a:prstGeom prst="rect">
                <a:avLst/>
              </a:prstGeom>
            </p:spPr>
          </p:pic>
        </p:grpSp>
      </p:grpSp>
      <p:grpSp>
        <p:nvGrpSpPr>
          <p:cNvPr id="10" name="Group 9">
            <a:extLst>
              <a:ext uri="{FF2B5EF4-FFF2-40B4-BE49-F238E27FC236}">
                <a16:creationId xmlns:a16="http://schemas.microsoft.com/office/drawing/2014/main" id="{C1D8429B-EB83-4C57-B1DC-1ECFA3E3958C}"/>
              </a:ext>
            </a:extLst>
          </p:cNvPr>
          <p:cNvGrpSpPr/>
          <p:nvPr/>
        </p:nvGrpSpPr>
        <p:grpSpPr>
          <a:xfrm>
            <a:off x="7871306" y="1809549"/>
            <a:ext cx="435693" cy="4325298"/>
            <a:chOff x="3449310" y="1809549"/>
            <a:chExt cx="435693" cy="4325298"/>
          </a:xfrm>
        </p:grpSpPr>
        <p:cxnSp>
          <p:nvCxnSpPr>
            <p:cNvPr id="11" name="Straight Connector 10">
              <a:extLst>
                <a:ext uri="{FF2B5EF4-FFF2-40B4-BE49-F238E27FC236}">
                  <a16:creationId xmlns:a16="http://schemas.microsoft.com/office/drawing/2014/main" id="{79037F2B-2850-4CF1-9E70-13ABF4594A4C}"/>
                </a:ext>
              </a:extLst>
            </p:cNvPr>
            <p:cNvCxnSpPr>
              <a:cxnSpLocks/>
            </p:cNvCxnSpPr>
            <p:nvPr/>
          </p:nvCxnSpPr>
          <p:spPr>
            <a:xfrm>
              <a:off x="3667157" y="1809549"/>
              <a:ext cx="0" cy="4325298"/>
            </a:xfrm>
            <a:prstGeom prst="line">
              <a:avLst/>
            </a:prstGeom>
            <a:ln>
              <a:solidFill>
                <a:schemeClr val="tx1">
                  <a:lumMod val="85000"/>
                  <a:lumOff val="15000"/>
                </a:schemeClr>
              </a:solidFill>
              <a:prstDash val="solid"/>
            </a:ln>
          </p:spPr>
          <p:style>
            <a:lnRef idx="3">
              <a:schemeClr val="dk1"/>
            </a:lnRef>
            <a:fillRef idx="0">
              <a:schemeClr val="dk1"/>
            </a:fillRef>
            <a:effectRef idx="2">
              <a:schemeClr val="dk1"/>
            </a:effectRef>
            <a:fontRef idx="minor">
              <a:schemeClr val="tx1"/>
            </a:fontRef>
          </p:style>
        </p:cxnSp>
        <p:grpSp>
          <p:nvGrpSpPr>
            <p:cNvPr id="12" name="Group 11">
              <a:extLst>
                <a:ext uri="{FF2B5EF4-FFF2-40B4-BE49-F238E27FC236}">
                  <a16:creationId xmlns:a16="http://schemas.microsoft.com/office/drawing/2014/main" id="{EEDA5BBD-E3DC-45B7-9B3B-546E6955BC04}"/>
                </a:ext>
              </a:extLst>
            </p:cNvPr>
            <p:cNvGrpSpPr/>
            <p:nvPr/>
          </p:nvGrpSpPr>
          <p:grpSpPr>
            <a:xfrm>
              <a:off x="3449310" y="3754351"/>
              <a:ext cx="435693" cy="435694"/>
              <a:chOff x="3693048" y="3039902"/>
              <a:chExt cx="435693" cy="435694"/>
            </a:xfrm>
          </p:grpSpPr>
          <p:sp>
            <p:nvSpPr>
              <p:cNvPr id="13" name="Oval 12">
                <a:extLst>
                  <a:ext uri="{FF2B5EF4-FFF2-40B4-BE49-F238E27FC236}">
                    <a16:creationId xmlns:a16="http://schemas.microsoft.com/office/drawing/2014/main" id="{C842713B-D628-425F-A532-F952B7166B22}"/>
                  </a:ext>
                </a:extLst>
              </p:cNvPr>
              <p:cNvSpPr/>
              <p:nvPr/>
            </p:nvSpPr>
            <p:spPr>
              <a:xfrm>
                <a:off x="3693048" y="3039902"/>
                <a:ext cx="435693" cy="435694"/>
              </a:xfrm>
              <a:prstGeom prst="ellipse">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4" name="Graphic 13" descr="Play with solid fill">
                <a:extLst>
                  <a:ext uri="{FF2B5EF4-FFF2-40B4-BE49-F238E27FC236}">
                    <a16:creationId xmlns:a16="http://schemas.microsoft.com/office/drawing/2014/main" id="{771BF310-E210-4A8B-B4B9-BD18BD0764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2659" y="3107616"/>
                <a:ext cx="300267" cy="300267"/>
              </a:xfrm>
              <a:prstGeom prst="rect">
                <a:avLst/>
              </a:prstGeom>
            </p:spPr>
          </p:pic>
        </p:grpSp>
      </p:grpSp>
      <p:sp>
        <p:nvSpPr>
          <p:cNvPr id="15" name="Rectangle 14">
            <a:extLst>
              <a:ext uri="{FF2B5EF4-FFF2-40B4-BE49-F238E27FC236}">
                <a16:creationId xmlns:a16="http://schemas.microsoft.com/office/drawing/2014/main" id="{E37C1C60-61DE-42EB-B91C-AEFB5E4E15F6}"/>
              </a:ext>
            </a:extLst>
          </p:cNvPr>
          <p:cNvSpPr/>
          <p:nvPr/>
        </p:nvSpPr>
        <p:spPr>
          <a:xfrm>
            <a:off x="467106" y="3305119"/>
            <a:ext cx="2809875" cy="450036"/>
          </a:xfrm>
          <a:prstGeom prst="rect">
            <a:avLst/>
          </a:prstGeom>
          <a:solidFill>
            <a:srgbClr val="CBBE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solidFill>
                  <a:schemeClr val="bg1"/>
                </a:solidFill>
              </a:rPr>
              <a:t>‘Pure’ data</a:t>
            </a:r>
          </a:p>
        </p:txBody>
      </p:sp>
      <p:sp>
        <p:nvSpPr>
          <p:cNvPr id="16" name="Rectangle 15">
            <a:extLst>
              <a:ext uri="{FF2B5EF4-FFF2-40B4-BE49-F238E27FC236}">
                <a16:creationId xmlns:a16="http://schemas.microsoft.com/office/drawing/2014/main" id="{0002995C-7981-43FE-B109-BB646F619AF0}"/>
              </a:ext>
            </a:extLst>
          </p:cNvPr>
          <p:cNvSpPr/>
          <p:nvPr/>
        </p:nvSpPr>
        <p:spPr>
          <a:xfrm>
            <a:off x="8636803" y="3304315"/>
            <a:ext cx="3133723" cy="447594"/>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Add geo features/amenities</a:t>
            </a:r>
          </a:p>
        </p:txBody>
      </p:sp>
      <p:sp>
        <p:nvSpPr>
          <p:cNvPr id="17" name="Text Placeholder 4">
            <a:extLst>
              <a:ext uri="{FF2B5EF4-FFF2-40B4-BE49-F238E27FC236}">
                <a16:creationId xmlns:a16="http://schemas.microsoft.com/office/drawing/2014/main" id="{02520940-983A-418E-8E81-D99AE36357BB}"/>
              </a:ext>
            </a:extLst>
          </p:cNvPr>
          <p:cNvSpPr>
            <a:spLocks noGrp="1"/>
          </p:cNvSpPr>
          <p:nvPr>
            <p:ph type="body" sz="quarter" idx="10"/>
          </p:nvPr>
        </p:nvSpPr>
        <p:spPr>
          <a:xfrm>
            <a:off x="461062" y="235352"/>
            <a:ext cx="9685828" cy="1212447"/>
          </a:xfrm>
        </p:spPr>
        <p:txBody>
          <a:bodyPr/>
          <a:lstStyle/>
          <a:p>
            <a:r>
              <a:rPr lang="en-SG"/>
              <a:t>Data Augmentation</a:t>
            </a:r>
          </a:p>
        </p:txBody>
      </p:sp>
      <p:sp>
        <p:nvSpPr>
          <p:cNvPr id="18" name="Text Placeholder 5">
            <a:extLst>
              <a:ext uri="{FF2B5EF4-FFF2-40B4-BE49-F238E27FC236}">
                <a16:creationId xmlns:a16="http://schemas.microsoft.com/office/drawing/2014/main" id="{40807422-FF26-43A3-A4A0-F0EDFA6161B5}"/>
              </a:ext>
            </a:extLst>
          </p:cNvPr>
          <p:cNvSpPr>
            <a:spLocks noGrp="1"/>
          </p:cNvSpPr>
          <p:nvPr>
            <p:ph type="body" sz="quarter" idx="13"/>
          </p:nvPr>
        </p:nvSpPr>
        <p:spPr>
          <a:xfrm>
            <a:off x="461062" y="1038916"/>
            <a:ext cx="9685828" cy="614946"/>
          </a:xfrm>
        </p:spPr>
        <p:txBody>
          <a:bodyPr/>
          <a:lstStyle/>
          <a:p>
            <a:r>
              <a:rPr lang="en-SG"/>
              <a:t>How we built and collected the data from various APIs</a:t>
            </a:r>
          </a:p>
        </p:txBody>
      </p:sp>
      <p:pic>
        <p:nvPicPr>
          <p:cNvPr id="31" name="Picture 2" descr="datamall logo">
            <a:extLst>
              <a:ext uri="{FF2B5EF4-FFF2-40B4-BE49-F238E27FC236}">
                <a16:creationId xmlns:a16="http://schemas.microsoft.com/office/drawing/2014/main" id="{62F1C116-F629-4A42-88AF-6E9F1900F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872" y="2038908"/>
            <a:ext cx="1781116" cy="54570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OneMap">
            <a:extLst>
              <a:ext uri="{FF2B5EF4-FFF2-40B4-BE49-F238E27FC236}">
                <a16:creationId xmlns:a16="http://schemas.microsoft.com/office/drawing/2014/main" id="{682914A0-BE08-4EDA-8155-85716D6D2D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2747" y="1728570"/>
            <a:ext cx="1330817" cy="13308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Singapore Department of Statistics (DOS) | SingStat Website">
            <a:extLst>
              <a:ext uri="{FF2B5EF4-FFF2-40B4-BE49-F238E27FC236}">
                <a16:creationId xmlns:a16="http://schemas.microsoft.com/office/drawing/2014/main" id="{69BF73B2-391D-4C09-8EB6-7DAA972E2D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1981" y="2038908"/>
            <a:ext cx="2789817" cy="71196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CBE77688-70FF-4E2B-ABFF-DAD4DEFAC3C4}"/>
              </a:ext>
            </a:extLst>
          </p:cNvPr>
          <p:cNvSpPr txBox="1"/>
          <p:nvPr/>
        </p:nvSpPr>
        <p:spPr>
          <a:xfrm>
            <a:off x="421474" y="3972198"/>
            <a:ext cx="2809869" cy="1077218"/>
          </a:xfrm>
          <a:prstGeom prst="rect">
            <a:avLst/>
          </a:prstGeom>
          <a:noFill/>
        </p:spPr>
        <p:txBody>
          <a:bodyPr wrap="square" rtlCol="0">
            <a:spAutoFit/>
          </a:bodyPr>
          <a:lstStyle/>
          <a:p>
            <a:pPr marL="285750" indent="-285750">
              <a:buFont typeface="Arial" panose="020B0604020202020204" pitchFamily="34" charset="0"/>
              <a:buChar char="•"/>
            </a:pPr>
            <a:r>
              <a:rPr lang="en-SG" sz="1600"/>
              <a:t>Raw list of station &amp; station code</a:t>
            </a:r>
          </a:p>
          <a:p>
            <a:pPr marL="285750" indent="-285750">
              <a:buFont typeface="Arial" panose="020B0604020202020204" pitchFamily="34" charset="0"/>
              <a:buChar char="•"/>
            </a:pPr>
            <a:r>
              <a:rPr lang="en-SG" sz="1600"/>
              <a:t>Restrict scope to MRT stations only</a:t>
            </a:r>
          </a:p>
        </p:txBody>
      </p:sp>
      <p:sp>
        <p:nvSpPr>
          <p:cNvPr id="35" name="Rectangle 34">
            <a:extLst>
              <a:ext uri="{FF2B5EF4-FFF2-40B4-BE49-F238E27FC236}">
                <a16:creationId xmlns:a16="http://schemas.microsoft.com/office/drawing/2014/main" id="{9F164C05-9AFC-4DF8-8A9F-5948C2EDD3E8}"/>
              </a:ext>
            </a:extLst>
          </p:cNvPr>
          <p:cNvSpPr/>
          <p:nvPr/>
        </p:nvSpPr>
        <p:spPr>
          <a:xfrm>
            <a:off x="4473217" y="3304315"/>
            <a:ext cx="2809875" cy="450036"/>
          </a:xfrm>
          <a:prstGeom prst="rect">
            <a:avLst/>
          </a:prstGeom>
          <a:solidFill>
            <a:srgbClr val="B9A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solidFill>
                  <a:schemeClr val="bg1"/>
                </a:solidFill>
              </a:rPr>
              <a:t>Add geo data</a:t>
            </a:r>
          </a:p>
        </p:txBody>
      </p:sp>
      <p:sp>
        <p:nvSpPr>
          <p:cNvPr id="36" name="TextBox 35">
            <a:extLst>
              <a:ext uri="{FF2B5EF4-FFF2-40B4-BE49-F238E27FC236}">
                <a16:creationId xmlns:a16="http://schemas.microsoft.com/office/drawing/2014/main" id="{6D9DE3DA-F6C2-4008-9360-26591F7A2F87}"/>
              </a:ext>
            </a:extLst>
          </p:cNvPr>
          <p:cNvSpPr txBox="1"/>
          <p:nvPr/>
        </p:nvSpPr>
        <p:spPr>
          <a:xfrm>
            <a:off x="4473223" y="3972197"/>
            <a:ext cx="2809869" cy="1077218"/>
          </a:xfrm>
          <a:prstGeom prst="rect">
            <a:avLst/>
          </a:prstGeom>
          <a:noFill/>
        </p:spPr>
        <p:txBody>
          <a:bodyPr wrap="square" rtlCol="0">
            <a:spAutoFit/>
          </a:bodyPr>
          <a:lstStyle/>
          <a:p>
            <a:pPr marL="285750" indent="-285750">
              <a:buFont typeface="Arial" panose="020B0604020202020204" pitchFamily="34" charset="0"/>
              <a:buChar char="•"/>
            </a:pPr>
            <a:r>
              <a:rPr lang="en-SG" sz="1600"/>
              <a:t>Coordinates</a:t>
            </a:r>
          </a:p>
          <a:p>
            <a:pPr marL="285750" indent="-285750">
              <a:buFont typeface="Arial" panose="020B0604020202020204" pitchFamily="34" charset="0"/>
              <a:buChar char="•"/>
            </a:pPr>
            <a:r>
              <a:rPr lang="en-SG" sz="1600"/>
              <a:t>Subzone</a:t>
            </a:r>
          </a:p>
          <a:p>
            <a:pPr marL="285750" indent="-285750">
              <a:buFont typeface="Arial" panose="020B0604020202020204" pitchFamily="34" charset="0"/>
              <a:buChar char="•"/>
            </a:pPr>
            <a:r>
              <a:rPr lang="en-SG" sz="1600"/>
              <a:t>Planning Area</a:t>
            </a:r>
          </a:p>
          <a:p>
            <a:pPr marL="285750" indent="-285750">
              <a:buFont typeface="Arial" panose="020B0604020202020204" pitchFamily="34" charset="0"/>
              <a:buChar char="•"/>
            </a:pPr>
            <a:r>
              <a:rPr lang="en-SG" sz="1600"/>
              <a:t>Region</a:t>
            </a:r>
          </a:p>
        </p:txBody>
      </p:sp>
      <p:sp>
        <p:nvSpPr>
          <p:cNvPr id="37" name="TextBox 36">
            <a:extLst>
              <a:ext uri="{FF2B5EF4-FFF2-40B4-BE49-F238E27FC236}">
                <a16:creationId xmlns:a16="http://schemas.microsoft.com/office/drawing/2014/main" id="{BA7D69B6-6B48-45B9-84F0-B929395DFFF5}"/>
              </a:ext>
            </a:extLst>
          </p:cNvPr>
          <p:cNvSpPr txBox="1"/>
          <p:nvPr/>
        </p:nvSpPr>
        <p:spPr>
          <a:xfrm>
            <a:off x="8636803" y="3972197"/>
            <a:ext cx="3133723" cy="1077218"/>
          </a:xfrm>
          <a:prstGeom prst="rect">
            <a:avLst/>
          </a:prstGeom>
          <a:noFill/>
        </p:spPr>
        <p:txBody>
          <a:bodyPr wrap="square" rtlCol="0">
            <a:spAutoFit/>
          </a:bodyPr>
          <a:lstStyle/>
          <a:p>
            <a:pPr marL="285750" indent="-285750">
              <a:buFont typeface="Arial" panose="020B0604020202020204" pitchFamily="34" charset="0"/>
              <a:buChar char="•"/>
            </a:pPr>
            <a:r>
              <a:rPr lang="en-SG" sz="1600"/>
              <a:t>Population</a:t>
            </a:r>
          </a:p>
          <a:p>
            <a:pPr marL="285750" indent="-285750">
              <a:buFont typeface="Arial" panose="020B0604020202020204" pitchFamily="34" charset="0"/>
              <a:buChar char="•"/>
            </a:pPr>
            <a:r>
              <a:rPr lang="en-SG" sz="1600"/>
              <a:t>Bus services</a:t>
            </a:r>
          </a:p>
          <a:p>
            <a:pPr marL="285750" indent="-285750">
              <a:buFont typeface="Arial" panose="020B0604020202020204" pitchFamily="34" charset="0"/>
              <a:buChar char="•"/>
            </a:pPr>
            <a:r>
              <a:rPr lang="en-SG" sz="1600"/>
              <a:t>Amenities (malls, supermarkets)</a:t>
            </a:r>
          </a:p>
        </p:txBody>
      </p:sp>
      <p:pic>
        <p:nvPicPr>
          <p:cNvPr id="3074" name="Picture 2" descr="Data.gov.sg">
            <a:extLst>
              <a:ext uri="{FF2B5EF4-FFF2-40B4-BE49-F238E27FC236}">
                <a16:creationId xmlns:a16="http://schemas.microsoft.com/office/drawing/2014/main" id="{A60DF4E0-48C5-4C31-AB50-2247C56E61F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8842" b="29401"/>
          <a:stretch/>
        </p:blipFill>
        <p:spPr bwMode="auto">
          <a:xfrm>
            <a:off x="507301" y="2540714"/>
            <a:ext cx="2709503" cy="58934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4199F6E4-B062-4DD4-B843-7A23FD704F42}"/>
              </a:ext>
            </a:extLst>
          </p:cNvPr>
          <p:cNvSpPr/>
          <p:nvPr/>
        </p:nvSpPr>
        <p:spPr>
          <a:xfrm>
            <a:off x="1" y="-1"/>
            <a:ext cx="12192000" cy="6858001"/>
          </a:xfrm>
          <a:prstGeom prst="rect">
            <a:avLst/>
          </a:prstGeom>
          <a:solidFill>
            <a:srgbClr val="967D64">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25">
            <a:extLst>
              <a:ext uri="{FF2B5EF4-FFF2-40B4-BE49-F238E27FC236}">
                <a16:creationId xmlns:a16="http://schemas.microsoft.com/office/drawing/2014/main" id="{59A2F04A-A6BF-4228-83C2-4BC5DAE0F6D4}"/>
              </a:ext>
            </a:extLst>
          </p:cNvPr>
          <p:cNvSpPr/>
          <p:nvPr/>
        </p:nvSpPr>
        <p:spPr>
          <a:xfrm>
            <a:off x="1561609" y="1221867"/>
            <a:ext cx="9068783" cy="4414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sz="2400" b="1">
              <a:solidFill>
                <a:schemeClr val="tx1"/>
              </a:solidFill>
            </a:endParaRPr>
          </a:p>
          <a:p>
            <a:pPr algn="ctr"/>
            <a:endParaRPr lang="en-US" sz="3600" b="1">
              <a:solidFill>
                <a:schemeClr val="tx1"/>
              </a:solidFill>
            </a:endParaRPr>
          </a:p>
          <a:p>
            <a:pPr algn="ctr"/>
            <a:endParaRPr lang="en-US" sz="3600" b="1">
              <a:solidFill>
                <a:schemeClr val="tx1"/>
              </a:solidFill>
            </a:endParaRPr>
          </a:p>
          <a:p>
            <a:pPr algn="ctr"/>
            <a:r>
              <a:rPr lang="en-US" sz="3600" b="1">
                <a:solidFill>
                  <a:schemeClr val="tx1"/>
                </a:solidFill>
              </a:rPr>
              <a:t>Why add new data?</a:t>
            </a:r>
          </a:p>
          <a:p>
            <a:pPr algn="ctr"/>
            <a:endParaRPr lang="en-US" sz="1900" b="1">
              <a:solidFill>
                <a:schemeClr val="tx1"/>
              </a:solidFill>
            </a:endParaRPr>
          </a:p>
          <a:p>
            <a:pPr algn="ctr"/>
            <a:r>
              <a:rPr lang="en-US" sz="1900">
                <a:solidFill>
                  <a:schemeClr val="tx1"/>
                </a:solidFill>
              </a:rPr>
              <a:t>New features can </a:t>
            </a:r>
            <a:r>
              <a:rPr lang="en-US" sz="1900" b="1">
                <a:solidFill>
                  <a:srgbClr val="EB6761"/>
                </a:solidFill>
              </a:rPr>
              <a:t>better predict</a:t>
            </a:r>
          </a:p>
          <a:p>
            <a:pPr algn="ctr"/>
            <a:r>
              <a:rPr lang="en-US" sz="1900">
                <a:solidFill>
                  <a:schemeClr val="tx1"/>
                </a:solidFill>
              </a:rPr>
              <a:t>future passenger traffic at future stations </a:t>
            </a:r>
          </a:p>
          <a:p>
            <a:pPr algn="ctr"/>
            <a:endParaRPr lang="en-US" sz="1900" b="1">
              <a:solidFill>
                <a:srgbClr val="00B14F"/>
              </a:solidFill>
            </a:endParaRPr>
          </a:p>
        </p:txBody>
      </p:sp>
    </p:spTree>
    <p:extLst>
      <p:ext uri="{BB962C8B-B14F-4D97-AF65-F5344CB8AC3E}">
        <p14:creationId xmlns:p14="http://schemas.microsoft.com/office/powerpoint/2010/main" val="1490781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D43F59-FBD6-4D0B-B895-A3520C5210DC}"/>
              </a:ext>
            </a:extLst>
          </p:cNvPr>
          <p:cNvSpPr>
            <a:spLocks noGrp="1"/>
          </p:cNvSpPr>
          <p:nvPr>
            <p:ph type="body" sz="quarter" idx="10"/>
          </p:nvPr>
        </p:nvSpPr>
        <p:spPr/>
        <p:txBody>
          <a:bodyPr/>
          <a:lstStyle/>
          <a:p>
            <a:r>
              <a:rPr lang="en-SG"/>
              <a:t>Data Manipulation</a:t>
            </a:r>
            <a:endParaRPr lang="en-SG" dirty="0"/>
          </a:p>
        </p:txBody>
      </p:sp>
      <p:sp>
        <p:nvSpPr>
          <p:cNvPr id="3" name="Slide Number Placeholder 2">
            <a:extLst>
              <a:ext uri="{FF2B5EF4-FFF2-40B4-BE49-F238E27FC236}">
                <a16:creationId xmlns:a16="http://schemas.microsoft.com/office/drawing/2014/main" id="{16F3D9D1-3575-4F5A-900D-8D297918A507}"/>
              </a:ext>
            </a:extLst>
          </p:cNvPr>
          <p:cNvSpPr>
            <a:spLocks noGrp="1"/>
          </p:cNvSpPr>
          <p:nvPr>
            <p:ph type="sldNum" sz="quarter" idx="12"/>
          </p:nvPr>
        </p:nvSpPr>
        <p:spPr/>
        <p:txBody>
          <a:bodyPr/>
          <a:lstStyle/>
          <a:p>
            <a:fld id="{E36CBC02-B559-4B71-B728-BAE96F1BFA4E}" type="slidenum">
              <a:rPr lang="en-SG" smtClean="0"/>
              <a:pPr/>
              <a:t>23</a:t>
            </a:fld>
            <a:endParaRPr lang="en-SG"/>
          </a:p>
        </p:txBody>
      </p:sp>
      <p:sp>
        <p:nvSpPr>
          <p:cNvPr id="4" name="Text Placeholder 3">
            <a:extLst>
              <a:ext uri="{FF2B5EF4-FFF2-40B4-BE49-F238E27FC236}">
                <a16:creationId xmlns:a16="http://schemas.microsoft.com/office/drawing/2014/main" id="{DF77A6CE-1B10-4873-8806-017DF837C281}"/>
              </a:ext>
            </a:extLst>
          </p:cNvPr>
          <p:cNvSpPr>
            <a:spLocks noGrp="1"/>
          </p:cNvSpPr>
          <p:nvPr>
            <p:ph type="body" sz="quarter" idx="13"/>
          </p:nvPr>
        </p:nvSpPr>
        <p:spPr/>
        <p:txBody>
          <a:bodyPr/>
          <a:lstStyle/>
          <a:p>
            <a:r>
              <a:rPr lang="en-SG"/>
              <a:t>Create new columns for easier search &amp; sort</a:t>
            </a:r>
            <a:endParaRPr lang="en-SG" dirty="0"/>
          </a:p>
        </p:txBody>
      </p:sp>
      <p:sp>
        <p:nvSpPr>
          <p:cNvPr id="5" name="TextBox 4">
            <a:extLst>
              <a:ext uri="{FF2B5EF4-FFF2-40B4-BE49-F238E27FC236}">
                <a16:creationId xmlns:a16="http://schemas.microsoft.com/office/drawing/2014/main" id="{5911133D-413D-45BF-8CE6-5F38ED33C9E6}"/>
              </a:ext>
            </a:extLst>
          </p:cNvPr>
          <p:cNvSpPr txBox="1"/>
          <p:nvPr/>
        </p:nvSpPr>
        <p:spPr>
          <a:xfrm>
            <a:off x="461061" y="2083529"/>
            <a:ext cx="3865842" cy="1169551"/>
          </a:xfrm>
          <a:prstGeom prst="rect">
            <a:avLst/>
          </a:prstGeom>
          <a:noFill/>
        </p:spPr>
        <p:txBody>
          <a:bodyPr wrap="square" rtlCol="0">
            <a:spAutoFit/>
          </a:bodyPr>
          <a:lstStyle/>
          <a:p>
            <a:pPr marL="285750" indent="-285750">
              <a:buFont typeface="Arial" panose="020B0604020202020204" pitchFamily="34" charset="0"/>
              <a:buChar char="•"/>
            </a:pPr>
            <a:r>
              <a:rPr lang="en-SG" sz="1400"/>
              <a:t>Data types not rank/search friendly</a:t>
            </a:r>
          </a:p>
          <a:p>
            <a:pPr marL="742950" lvl="1" indent="-285750">
              <a:buFont typeface="Arial" panose="020B0604020202020204" pitchFamily="34" charset="0"/>
              <a:buChar char="•"/>
            </a:pPr>
            <a:r>
              <a:rPr lang="en-SG" sz="1400"/>
              <a:t>Station code should be categorical, not numerical</a:t>
            </a:r>
          </a:p>
          <a:p>
            <a:pPr marL="742950" lvl="1" indent="-285750">
              <a:buFont typeface="Arial" panose="020B0604020202020204" pitchFamily="34" charset="0"/>
              <a:buChar char="•"/>
            </a:pPr>
            <a:r>
              <a:rPr lang="en-SG" sz="1400" i="1"/>
              <a:t>hour</a:t>
            </a:r>
            <a:r>
              <a:rPr lang="en-SG" sz="1400"/>
              <a:t> : final op hour should be 24, not 0</a:t>
            </a:r>
            <a:endParaRPr lang="en-SG" sz="1400" i="1"/>
          </a:p>
        </p:txBody>
      </p:sp>
      <p:pic>
        <p:nvPicPr>
          <p:cNvPr id="12" name="Picture 11">
            <a:extLst>
              <a:ext uri="{FF2B5EF4-FFF2-40B4-BE49-F238E27FC236}">
                <a16:creationId xmlns:a16="http://schemas.microsoft.com/office/drawing/2014/main" id="{FBD2E415-2282-4D7B-9A2E-A9C59B704B0F}"/>
              </a:ext>
            </a:extLst>
          </p:cNvPr>
          <p:cNvPicPr>
            <a:picLocks noChangeAspect="1"/>
          </p:cNvPicPr>
          <p:nvPr/>
        </p:nvPicPr>
        <p:blipFill rotWithShape="1">
          <a:blip r:embed="rId3"/>
          <a:srcRect r="21985"/>
          <a:stretch/>
        </p:blipFill>
        <p:spPr>
          <a:xfrm>
            <a:off x="4454302" y="2854127"/>
            <a:ext cx="5245880" cy="1548010"/>
          </a:xfrm>
          <a:prstGeom prst="rect">
            <a:avLst/>
          </a:prstGeom>
        </p:spPr>
      </p:pic>
      <p:pic>
        <p:nvPicPr>
          <p:cNvPr id="14" name="Picture 13">
            <a:extLst>
              <a:ext uri="{FF2B5EF4-FFF2-40B4-BE49-F238E27FC236}">
                <a16:creationId xmlns:a16="http://schemas.microsoft.com/office/drawing/2014/main" id="{3E3F42B9-416B-4A90-99BF-BED8BE950A80}"/>
              </a:ext>
            </a:extLst>
          </p:cNvPr>
          <p:cNvPicPr>
            <a:picLocks noChangeAspect="1"/>
          </p:cNvPicPr>
          <p:nvPr/>
        </p:nvPicPr>
        <p:blipFill>
          <a:blip r:embed="rId4"/>
          <a:stretch>
            <a:fillRect/>
          </a:stretch>
        </p:blipFill>
        <p:spPr>
          <a:xfrm>
            <a:off x="9038705" y="4453681"/>
            <a:ext cx="2078474" cy="1934916"/>
          </a:xfrm>
          <a:prstGeom prst="rect">
            <a:avLst/>
          </a:prstGeom>
        </p:spPr>
      </p:pic>
      <p:pic>
        <p:nvPicPr>
          <p:cNvPr id="17" name="Picture 16">
            <a:extLst>
              <a:ext uri="{FF2B5EF4-FFF2-40B4-BE49-F238E27FC236}">
                <a16:creationId xmlns:a16="http://schemas.microsoft.com/office/drawing/2014/main" id="{4CC23E34-5024-476B-9E44-9C4035BE6687}"/>
              </a:ext>
            </a:extLst>
          </p:cNvPr>
          <p:cNvPicPr>
            <a:picLocks noChangeAspect="1"/>
          </p:cNvPicPr>
          <p:nvPr/>
        </p:nvPicPr>
        <p:blipFill>
          <a:blip r:embed="rId5"/>
          <a:stretch>
            <a:fillRect/>
          </a:stretch>
        </p:blipFill>
        <p:spPr>
          <a:xfrm>
            <a:off x="586899" y="3253080"/>
            <a:ext cx="2880038" cy="2057170"/>
          </a:xfrm>
          <a:prstGeom prst="rect">
            <a:avLst/>
          </a:prstGeom>
        </p:spPr>
      </p:pic>
      <p:sp>
        <p:nvSpPr>
          <p:cNvPr id="18" name="TextBox 17">
            <a:extLst>
              <a:ext uri="{FF2B5EF4-FFF2-40B4-BE49-F238E27FC236}">
                <a16:creationId xmlns:a16="http://schemas.microsoft.com/office/drawing/2014/main" id="{2FA1C275-981A-492A-8B91-218EF510246F}"/>
              </a:ext>
            </a:extLst>
          </p:cNvPr>
          <p:cNvSpPr txBox="1"/>
          <p:nvPr/>
        </p:nvSpPr>
        <p:spPr>
          <a:xfrm>
            <a:off x="461063" y="1714197"/>
            <a:ext cx="3371070" cy="369332"/>
          </a:xfrm>
          <a:prstGeom prst="rect">
            <a:avLst/>
          </a:prstGeom>
          <a:noFill/>
        </p:spPr>
        <p:txBody>
          <a:bodyPr wrap="square" rtlCol="0">
            <a:spAutoFit/>
          </a:bodyPr>
          <a:lstStyle/>
          <a:p>
            <a:r>
              <a:rPr lang="en-SG" b="1">
                <a:solidFill>
                  <a:srgbClr val="EB6761"/>
                </a:solidFill>
              </a:rPr>
              <a:t>1. Original Dataset</a:t>
            </a:r>
          </a:p>
        </p:txBody>
      </p:sp>
      <p:pic>
        <p:nvPicPr>
          <p:cNvPr id="20" name="Picture 19">
            <a:extLst>
              <a:ext uri="{FF2B5EF4-FFF2-40B4-BE49-F238E27FC236}">
                <a16:creationId xmlns:a16="http://schemas.microsoft.com/office/drawing/2014/main" id="{28409D31-AFDB-4CF9-9F10-80D4823D6B01}"/>
              </a:ext>
            </a:extLst>
          </p:cNvPr>
          <p:cNvPicPr>
            <a:picLocks noChangeAspect="1"/>
          </p:cNvPicPr>
          <p:nvPr/>
        </p:nvPicPr>
        <p:blipFill>
          <a:blip r:embed="rId6"/>
          <a:stretch>
            <a:fillRect/>
          </a:stretch>
        </p:blipFill>
        <p:spPr>
          <a:xfrm>
            <a:off x="853086" y="5389012"/>
            <a:ext cx="1404981" cy="941800"/>
          </a:xfrm>
          <a:prstGeom prst="rect">
            <a:avLst/>
          </a:prstGeom>
        </p:spPr>
      </p:pic>
      <p:sp>
        <p:nvSpPr>
          <p:cNvPr id="21" name="TextBox 20">
            <a:extLst>
              <a:ext uri="{FF2B5EF4-FFF2-40B4-BE49-F238E27FC236}">
                <a16:creationId xmlns:a16="http://schemas.microsoft.com/office/drawing/2014/main" id="{B8E3696E-8732-4E98-8F77-44311F081D12}"/>
              </a:ext>
            </a:extLst>
          </p:cNvPr>
          <p:cNvSpPr txBox="1"/>
          <p:nvPr/>
        </p:nvSpPr>
        <p:spPr>
          <a:xfrm>
            <a:off x="4454301" y="2086019"/>
            <a:ext cx="5245880" cy="738664"/>
          </a:xfrm>
          <a:prstGeom prst="rect">
            <a:avLst/>
          </a:prstGeom>
          <a:noFill/>
        </p:spPr>
        <p:txBody>
          <a:bodyPr wrap="square" rtlCol="0">
            <a:spAutoFit/>
          </a:bodyPr>
          <a:lstStyle/>
          <a:p>
            <a:pPr marL="285750" indent="-285750">
              <a:buFont typeface="Arial" panose="020B0604020202020204" pitchFamily="34" charset="0"/>
              <a:buChar char="•"/>
            </a:pPr>
            <a:r>
              <a:rPr lang="en-SG" sz="1400"/>
              <a:t>Change </a:t>
            </a:r>
            <a:r>
              <a:rPr lang="en-SG" sz="1400" err="1"/>
              <a:t>dtype</a:t>
            </a:r>
            <a:endParaRPr lang="en-SG" sz="1400"/>
          </a:p>
          <a:p>
            <a:pPr marL="285750" indent="-285750">
              <a:buFont typeface="Arial" panose="020B0604020202020204" pitchFamily="34" charset="0"/>
              <a:buChar char="•"/>
            </a:pPr>
            <a:r>
              <a:rPr lang="en-SG" sz="1400"/>
              <a:t>Break down station code into individual lines (numerical)</a:t>
            </a:r>
          </a:p>
          <a:p>
            <a:pPr marL="285750" indent="-285750">
              <a:buFont typeface="Arial" panose="020B0604020202020204" pitchFamily="34" charset="0"/>
              <a:buChar char="•"/>
            </a:pPr>
            <a:r>
              <a:rPr lang="en-SG" sz="1400"/>
              <a:t>Add </a:t>
            </a:r>
            <a:r>
              <a:rPr lang="en-SG" sz="1400" i="1"/>
              <a:t>interchange</a:t>
            </a:r>
            <a:r>
              <a:rPr lang="en-SG" sz="1400"/>
              <a:t> bool</a:t>
            </a:r>
          </a:p>
        </p:txBody>
      </p:sp>
      <p:sp>
        <p:nvSpPr>
          <p:cNvPr id="22" name="TextBox 21">
            <a:extLst>
              <a:ext uri="{FF2B5EF4-FFF2-40B4-BE49-F238E27FC236}">
                <a16:creationId xmlns:a16="http://schemas.microsoft.com/office/drawing/2014/main" id="{15DFE99E-E82F-481D-BB3F-654B02C1FBC4}"/>
              </a:ext>
            </a:extLst>
          </p:cNvPr>
          <p:cNvSpPr txBox="1"/>
          <p:nvPr/>
        </p:nvSpPr>
        <p:spPr>
          <a:xfrm>
            <a:off x="4454303" y="1716687"/>
            <a:ext cx="3371070" cy="369332"/>
          </a:xfrm>
          <a:prstGeom prst="rect">
            <a:avLst/>
          </a:prstGeom>
          <a:noFill/>
        </p:spPr>
        <p:txBody>
          <a:bodyPr wrap="square" rtlCol="0">
            <a:spAutoFit/>
          </a:bodyPr>
          <a:lstStyle/>
          <a:p>
            <a:r>
              <a:rPr lang="en-SG" b="1">
                <a:solidFill>
                  <a:srgbClr val="EB6761"/>
                </a:solidFill>
              </a:rPr>
              <a:t>2. Add new descriptive cols</a:t>
            </a:r>
          </a:p>
        </p:txBody>
      </p:sp>
      <p:pic>
        <p:nvPicPr>
          <p:cNvPr id="24" name="Picture 23">
            <a:extLst>
              <a:ext uri="{FF2B5EF4-FFF2-40B4-BE49-F238E27FC236}">
                <a16:creationId xmlns:a16="http://schemas.microsoft.com/office/drawing/2014/main" id="{A88D0562-01EA-4012-A85F-580971937405}"/>
              </a:ext>
            </a:extLst>
          </p:cNvPr>
          <p:cNvPicPr>
            <a:picLocks noChangeAspect="1"/>
          </p:cNvPicPr>
          <p:nvPr/>
        </p:nvPicPr>
        <p:blipFill>
          <a:blip r:embed="rId7"/>
          <a:stretch>
            <a:fillRect/>
          </a:stretch>
        </p:blipFill>
        <p:spPr>
          <a:xfrm>
            <a:off x="10077942" y="1742005"/>
            <a:ext cx="1219208" cy="2623532"/>
          </a:xfrm>
          <a:prstGeom prst="rect">
            <a:avLst/>
          </a:prstGeom>
        </p:spPr>
      </p:pic>
      <p:sp>
        <p:nvSpPr>
          <p:cNvPr id="26" name="TextBox 25">
            <a:extLst>
              <a:ext uri="{FF2B5EF4-FFF2-40B4-BE49-F238E27FC236}">
                <a16:creationId xmlns:a16="http://schemas.microsoft.com/office/drawing/2014/main" id="{28EAD521-2FE2-4DE1-B441-A6FF4A868F32}"/>
              </a:ext>
            </a:extLst>
          </p:cNvPr>
          <p:cNvSpPr txBox="1"/>
          <p:nvPr/>
        </p:nvSpPr>
        <p:spPr>
          <a:xfrm>
            <a:off x="4454301" y="5385688"/>
            <a:ext cx="4584404" cy="307777"/>
          </a:xfrm>
          <a:prstGeom prst="rect">
            <a:avLst/>
          </a:prstGeom>
          <a:noFill/>
        </p:spPr>
        <p:txBody>
          <a:bodyPr wrap="square" rtlCol="0">
            <a:spAutoFit/>
          </a:bodyPr>
          <a:lstStyle/>
          <a:p>
            <a:pPr marL="285750" indent="-285750">
              <a:buFont typeface="Arial" panose="020B0604020202020204" pitchFamily="34" charset="0"/>
              <a:buChar char="•"/>
            </a:pPr>
            <a:r>
              <a:rPr lang="en-SG" sz="1400"/>
              <a:t>Data can be sorted by lines for line-based analysis</a:t>
            </a:r>
          </a:p>
        </p:txBody>
      </p:sp>
      <p:sp>
        <p:nvSpPr>
          <p:cNvPr id="27" name="TextBox 26">
            <a:extLst>
              <a:ext uri="{FF2B5EF4-FFF2-40B4-BE49-F238E27FC236}">
                <a16:creationId xmlns:a16="http://schemas.microsoft.com/office/drawing/2014/main" id="{5F562A8F-9CCA-4B21-95EF-185AC0F035E2}"/>
              </a:ext>
            </a:extLst>
          </p:cNvPr>
          <p:cNvSpPr txBox="1"/>
          <p:nvPr/>
        </p:nvSpPr>
        <p:spPr>
          <a:xfrm>
            <a:off x="4454303" y="5016356"/>
            <a:ext cx="3371070" cy="369332"/>
          </a:xfrm>
          <a:prstGeom prst="rect">
            <a:avLst/>
          </a:prstGeom>
          <a:noFill/>
        </p:spPr>
        <p:txBody>
          <a:bodyPr wrap="square" rtlCol="0">
            <a:spAutoFit/>
          </a:bodyPr>
          <a:lstStyle/>
          <a:p>
            <a:r>
              <a:rPr lang="en-SG" b="1">
                <a:solidFill>
                  <a:srgbClr val="EB6761"/>
                </a:solidFill>
              </a:rPr>
              <a:t>3. Easier data manipulation</a:t>
            </a:r>
          </a:p>
        </p:txBody>
      </p:sp>
    </p:spTree>
    <p:extLst>
      <p:ext uri="{BB962C8B-B14F-4D97-AF65-F5344CB8AC3E}">
        <p14:creationId xmlns:p14="http://schemas.microsoft.com/office/powerpoint/2010/main" val="2600063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BA2B2E-2241-4414-9422-13097BA4B55D}"/>
              </a:ext>
            </a:extLst>
          </p:cNvPr>
          <p:cNvSpPr>
            <a:spLocks noGrp="1"/>
          </p:cNvSpPr>
          <p:nvPr>
            <p:ph type="body" sz="quarter" idx="10"/>
          </p:nvPr>
        </p:nvSpPr>
        <p:spPr/>
        <p:txBody>
          <a:bodyPr/>
          <a:lstStyle/>
          <a:p>
            <a:r>
              <a:rPr lang="en-SG"/>
              <a:t>Data Cleaning</a:t>
            </a:r>
          </a:p>
        </p:txBody>
      </p:sp>
      <p:sp>
        <p:nvSpPr>
          <p:cNvPr id="3" name="Slide Number Placeholder 2">
            <a:extLst>
              <a:ext uri="{FF2B5EF4-FFF2-40B4-BE49-F238E27FC236}">
                <a16:creationId xmlns:a16="http://schemas.microsoft.com/office/drawing/2014/main" id="{D2759C78-A305-4C33-A3E3-EA72C0F8FE72}"/>
              </a:ext>
            </a:extLst>
          </p:cNvPr>
          <p:cNvSpPr>
            <a:spLocks noGrp="1"/>
          </p:cNvSpPr>
          <p:nvPr>
            <p:ph type="sldNum" sz="quarter" idx="12"/>
          </p:nvPr>
        </p:nvSpPr>
        <p:spPr/>
        <p:txBody>
          <a:bodyPr/>
          <a:lstStyle/>
          <a:p>
            <a:fld id="{E36CBC02-B559-4B71-B728-BAE96F1BFA4E}" type="slidenum">
              <a:rPr lang="en-SG" smtClean="0"/>
              <a:pPr/>
              <a:t>24</a:t>
            </a:fld>
            <a:endParaRPr lang="en-SG"/>
          </a:p>
        </p:txBody>
      </p:sp>
      <p:sp>
        <p:nvSpPr>
          <p:cNvPr id="4" name="Text Placeholder 3">
            <a:extLst>
              <a:ext uri="{FF2B5EF4-FFF2-40B4-BE49-F238E27FC236}">
                <a16:creationId xmlns:a16="http://schemas.microsoft.com/office/drawing/2014/main" id="{5733F7A1-91F6-43F8-8C49-C9FE65FC5F91}"/>
              </a:ext>
            </a:extLst>
          </p:cNvPr>
          <p:cNvSpPr>
            <a:spLocks noGrp="1"/>
          </p:cNvSpPr>
          <p:nvPr>
            <p:ph type="body" sz="quarter" idx="13"/>
          </p:nvPr>
        </p:nvSpPr>
        <p:spPr/>
        <p:txBody>
          <a:bodyPr/>
          <a:lstStyle/>
          <a:p>
            <a:r>
              <a:rPr lang="en-SG"/>
              <a:t>Splitting data &amp; removing NA rows</a:t>
            </a:r>
          </a:p>
        </p:txBody>
      </p:sp>
      <p:sp>
        <p:nvSpPr>
          <p:cNvPr id="5" name="Rectangle 4">
            <a:extLst>
              <a:ext uri="{FF2B5EF4-FFF2-40B4-BE49-F238E27FC236}">
                <a16:creationId xmlns:a16="http://schemas.microsoft.com/office/drawing/2014/main" id="{0CABFD2E-4071-44A2-8784-7140C393516C}"/>
              </a:ext>
            </a:extLst>
          </p:cNvPr>
          <p:cNvSpPr/>
          <p:nvPr/>
        </p:nvSpPr>
        <p:spPr>
          <a:xfrm>
            <a:off x="1960586" y="2335642"/>
            <a:ext cx="2156888" cy="447594"/>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All stations</a:t>
            </a:r>
          </a:p>
        </p:txBody>
      </p:sp>
      <p:sp>
        <p:nvSpPr>
          <p:cNvPr id="6" name="Rectangle 5">
            <a:extLst>
              <a:ext uri="{FF2B5EF4-FFF2-40B4-BE49-F238E27FC236}">
                <a16:creationId xmlns:a16="http://schemas.microsoft.com/office/drawing/2014/main" id="{CA52C7BE-0AB3-46B8-A72C-77C1C06C9967}"/>
              </a:ext>
            </a:extLst>
          </p:cNvPr>
          <p:cNvSpPr/>
          <p:nvPr/>
        </p:nvSpPr>
        <p:spPr>
          <a:xfrm>
            <a:off x="752779" y="3293272"/>
            <a:ext cx="2015093" cy="614946"/>
          </a:xfrm>
          <a:prstGeom prst="rect">
            <a:avLst/>
          </a:prstGeom>
          <a:solidFill>
            <a:srgbClr val="CBBEB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solidFill>
                  <a:schemeClr val="tx1">
                    <a:lumMod val="75000"/>
                    <a:lumOff val="25000"/>
                  </a:schemeClr>
                </a:solidFill>
              </a:rPr>
              <a:t>Operational stations</a:t>
            </a:r>
          </a:p>
        </p:txBody>
      </p:sp>
      <p:sp>
        <p:nvSpPr>
          <p:cNvPr id="7" name="Rectangle 6">
            <a:extLst>
              <a:ext uri="{FF2B5EF4-FFF2-40B4-BE49-F238E27FC236}">
                <a16:creationId xmlns:a16="http://schemas.microsoft.com/office/drawing/2014/main" id="{00D80A6F-A840-46F8-B02E-18B742415520}"/>
              </a:ext>
            </a:extLst>
          </p:cNvPr>
          <p:cNvSpPr/>
          <p:nvPr/>
        </p:nvSpPr>
        <p:spPr>
          <a:xfrm>
            <a:off x="3288883" y="3293272"/>
            <a:ext cx="2015093" cy="614946"/>
          </a:xfrm>
          <a:prstGeom prst="rect">
            <a:avLst/>
          </a:prstGeom>
          <a:solidFill>
            <a:srgbClr val="CBBEB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solidFill>
                  <a:schemeClr val="tx1">
                    <a:lumMod val="75000"/>
                    <a:lumOff val="25000"/>
                  </a:schemeClr>
                </a:solidFill>
              </a:rPr>
              <a:t>Future</a:t>
            </a:r>
          </a:p>
          <a:p>
            <a:pPr algn="ctr"/>
            <a:r>
              <a:rPr lang="en-SG" sz="1600" b="1">
                <a:solidFill>
                  <a:schemeClr val="tx1">
                    <a:lumMod val="75000"/>
                    <a:lumOff val="25000"/>
                  </a:schemeClr>
                </a:solidFill>
              </a:rPr>
              <a:t>stations</a:t>
            </a:r>
          </a:p>
        </p:txBody>
      </p:sp>
      <p:cxnSp>
        <p:nvCxnSpPr>
          <p:cNvPr id="9" name="Connector: Elbow 8">
            <a:extLst>
              <a:ext uri="{FF2B5EF4-FFF2-40B4-BE49-F238E27FC236}">
                <a16:creationId xmlns:a16="http://schemas.microsoft.com/office/drawing/2014/main" id="{D6BE1029-569D-4447-A1F1-E5CADE98CCC1}"/>
              </a:ext>
            </a:extLst>
          </p:cNvPr>
          <p:cNvCxnSpPr>
            <a:cxnSpLocks/>
            <a:stCxn id="5" idx="3"/>
            <a:endCxn id="7" idx="0"/>
          </p:cNvCxnSpPr>
          <p:nvPr/>
        </p:nvCxnSpPr>
        <p:spPr>
          <a:xfrm>
            <a:off x="4117474" y="2559439"/>
            <a:ext cx="178956" cy="733833"/>
          </a:xfrm>
          <a:prstGeom prst="bentConnector2">
            <a:avLst/>
          </a:prstGeom>
          <a:ln w="19050">
            <a:solidFill>
              <a:srgbClr val="EB676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1A1BD705-7029-4312-9828-E9D079387340}"/>
              </a:ext>
            </a:extLst>
          </p:cNvPr>
          <p:cNvCxnSpPr>
            <a:cxnSpLocks/>
            <a:stCxn id="5" idx="1"/>
            <a:endCxn id="6" idx="0"/>
          </p:cNvCxnSpPr>
          <p:nvPr/>
        </p:nvCxnSpPr>
        <p:spPr>
          <a:xfrm rot="10800000" flipV="1">
            <a:off x="1760326" y="2559438"/>
            <a:ext cx="200260" cy="733833"/>
          </a:xfrm>
          <a:prstGeom prst="bentConnector2">
            <a:avLst/>
          </a:prstGeom>
          <a:ln w="19050">
            <a:solidFill>
              <a:srgbClr val="EB676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74D445-A267-4188-8FDD-D1E7F60B9240}"/>
              </a:ext>
            </a:extLst>
          </p:cNvPr>
          <p:cNvSpPr txBox="1"/>
          <p:nvPr/>
        </p:nvSpPr>
        <p:spPr>
          <a:xfrm>
            <a:off x="752778" y="4012367"/>
            <a:ext cx="2015093" cy="307777"/>
          </a:xfrm>
          <a:prstGeom prst="rect">
            <a:avLst/>
          </a:prstGeom>
          <a:noFill/>
        </p:spPr>
        <p:txBody>
          <a:bodyPr wrap="square" rtlCol="0">
            <a:spAutoFit/>
          </a:bodyPr>
          <a:lstStyle/>
          <a:p>
            <a:pPr algn="ctr"/>
            <a:r>
              <a:rPr lang="en-SG" sz="1400"/>
              <a:t>Used for ML training </a:t>
            </a:r>
            <a:endParaRPr lang="en-SG" sz="1400" i="1"/>
          </a:p>
        </p:txBody>
      </p:sp>
      <p:sp>
        <p:nvSpPr>
          <p:cNvPr id="22" name="TextBox 21">
            <a:extLst>
              <a:ext uri="{FF2B5EF4-FFF2-40B4-BE49-F238E27FC236}">
                <a16:creationId xmlns:a16="http://schemas.microsoft.com/office/drawing/2014/main" id="{4524190A-BEA4-4D8F-B018-F4C0D11F2270}"/>
              </a:ext>
            </a:extLst>
          </p:cNvPr>
          <p:cNvSpPr txBox="1"/>
          <p:nvPr/>
        </p:nvSpPr>
        <p:spPr>
          <a:xfrm>
            <a:off x="3288882" y="4012366"/>
            <a:ext cx="2015093" cy="523220"/>
          </a:xfrm>
          <a:prstGeom prst="rect">
            <a:avLst/>
          </a:prstGeom>
          <a:noFill/>
        </p:spPr>
        <p:txBody>
          <a:bodyPr wrap="square" rtlCol="0">
            <a:spAutoFit/>
          </a:bodyPr>
          <a:lstStyle/>
          <a:p>
            <a:pPr algn="ctr"/>
            <a:r>
              <a:rPr lang="en-SG" sz="1400"/>
              <a:t>Used to predict trends at new stations</a:t>
            </a:r>
            <a:endParaRPr lang="en-SG" sz="1400" i="1"/>
          </a:p>
        </p:txBody>
      </p:sp>
      <p:pic>
        <p:nvPicPr>
          <p:cNvPr id="24" name="Picture 23">
            <a:extLst>
              <a:ext uri="{FF2B5EF4-FFF2-40B4-BE49-F238E27FC236}">
                <a16:creationId xmlns:a16="http://schemas.microsoft.com/office/drawing/2014/main" id="{1238A501-573B-47AA-8D7F-A1A1B3CEBCD3}"/>
              </a:ext>
            </a:extLst>
          </p:cNvPr>
          <p:cNvPicPr>
            <a:picLocks noChangeAspect="1"/>
          </p:cNvPicPr>
          <p:nvPr/>
        </p:nvPicPr>
        <p:blipFill>
          <a:blip r:embed="rId2"/>
          <a:stretch>
            <a:fillRect/>
          </a:stretch>
        </p:blipFill>
        <p:spPr>
          <a:xfrm>
            <a:off x="1295711" y="4746201"/>
            <a:ext cx="3486637" cy="504895"/>
          </a:xfrm>
          <a:prstGeom prst="rect">
            <a:avLst/>
          </a:prstGeom>
        </p:spPr>
      </p:pic>
      <p:pic>
        <p:nvPicPr>
          <p:cNvPr id="26" name="Picture 25">
            <a:extLst>
              <a:ext uri="{FF2B5EF4-FFF2-40B4-BE49-F238E27FC236}">
                <a16:creationId xmlns:a16="http://schemas.microsoft.com/office/drawing/2014/main" id="{99032479-27EE-44ED-BD4A-013118DA4A48}"/>
              </a:ext>
            </a:extLst>
          </p:cNvPr>
          <p:cNvPicPr>
            <a:picLocks noChangeAspect="1"/>
          </p:cNvPicPr>
          <p:nvPr/>
        </p:nvPicPr>
        <p:blipFill>
          <a:blip r:embed="rId3"/>
          <a:stretch>
            <a:fillRect/>
          </a:stretch>
        </p:blipFill>
        <p:spPr>
          <a:xfrm>
            <a:off x="10725194" y="2430678"/>
            <a:ext cx="1377189" cy="3265905"/>
          </a:xfrm>
          <a:prstGeom prst="rect">
            <a:avLst/>
          </a:prstGeom>
        </p:spPr>
      </p:pic>
      <p:pic>
        <p:nvPicPr>
          <p:cNvPr id="28" name="Picture 27">
            <a:extLst>
              <a:ext uri="{FF2B5EF4-FFF2-40B4-BE49-F238E27FC236}">
                <a16:creationId xmlns:a16="http://schemas.microsoft.com/office/drawing/2014/main" id="{C8BED7EC-A31C-4EB6-BE8A-46460A10B25A}"/>
              </a:ext>
            </a:extLst>
          </p:cNvPr>
          <p:cNvPicPr>
            <a:picLocks noChangeAspect="1"/>
          </p:cNvPicPr>
          <p:nvPr/>
        </p:nvPicPr>
        <p:blipFill>
          <a:blip r:embed="rId4"/>
          <a:stretch>
            <a:fillRect/>
          </a:stretch>
        </p:blipFill>
        <p:spPr>
          <a:xfrm>
            <a:off x="7101527" y="4187488"/>
            <a:ext cx="2519861" cy="526800"/>
          </a:xfrm>
          <a:prstGeom prst="rect">
            <a:avLst/>
          </a:prstGeom>
        </p:spPr>
      </p:pic>
      <p:sp>
        <p:nvSpPr>
          <p:cNvPr id="29" name="TextBox 28">
            <a:extLst>
              <a:ext uri="{FF2B5EF4-FFF2-40B4-BE49-F238E27FC236}">
                <a16:creationId xmlns:a16="http://schemas.microsoft.com/office/drawing/2014/main" id="{ABB196CD-17F9-432B-AA92-10C2003A9AE9}"/>
              </a:ext>
            </a:extLst>
          </p:cNvPr>
          <p:cNvSpPr txBox="1"/>
          <p:nvPr/>
        </p:nvSpPr>
        <p:spPr>
          <a:xfrm>
            <a:off x="555777" y="1692014"/>
            <a:ext cx="4883489" cy="369332"/>
          </a:xfrm>
          <a:prstGeom prst="rect">
            <a:avLst/>
          </a:prstGeom>
          <a:solidFill>
            <a:srgbClr val="EB6761"/>
          </a:solidFill>
        </p:spPr>
        <p:txBody>
          <a:bodyPr wrap="square" rtlCol="0">
            <a:spAutoFit/>
          </a:bodyPr>
          <a:lstStyle/>
          <a:p>
            <a:pPr algn="ctr"/>
            <a:r>
              <a:rPr lang="en-SG" b="1">
                <a:solidFill>
                  <a:schemeClr val="bg1"/>
                </a:solidFill>
              </a:rPr>
              <a:t>Separating train/test from validation data</a:t>
            </a:r>
          </a:p>
        </p:txBody>
      </p:sp>
      <p:sp>
        <p:nvSpPr>
          <p:cNvPr id="30" name="TextBox 29">
            <a:extLst>
              <a:ext uri="{FF2B5EF4-FFF2-40B4-BE49-F238E27FC236}">
                <a16:creationId xmlns:a16="http://schemas.microsoft.com/office/drawing/2014/main" id="{91107E53-7FC4-45C9-B3A6-80AF7F307244}"/>
              </a:ext>
            </a:extLst>
          </p:cNvPr>
          <p:cNvSpPr txBox="1"/>
          <p:nvPr/>
        </p:nvSpPr>
        <p:spPr>
          <a:xfrm>
            <a:off x="6752736" y="1692014"/>
            <a:ext cx="4883489" cy="369332"/>
          </a:xfrm>
          <a:prstGeom prst="rect">
            <a:avLst/>
          </a:prstGeom>
          <a:solidFill>
            <a:srgbClr val="EB6761"/>
          </a:solidFill>
        </p:spPr>
        <p:txBody>
          <a:bodyPr wrap="square" rtlCol="0">
            <a:spAutoFit/>
          </a:bodyPr>
          <a:lstStyle/>
          <a:p>
            <a:pPr algn="ctr"/>
            <a:r>
              <a:rPr lang="en-SG" b="1">
                <a:solidFill>
                  <a:schemeClr val="bg1"/>
                </a:solidFill>
              </a:rPr>
              <a:t>Removing NA rows</a:t>
            </a:r>
          </a:p>
        </p:txBody>
      </p:sp>
      <p:sp>
        <p:nvSpPr>
          <p:cNvPr id="31" name="TextBox 30">
            <a:extLst>
              <a:ext uri="{FF2B5EF4-FFF2-40B4-BE49-F238E27FC236}">
                <a16:creationId xmlns:a16="http://schemas.microsoft.com/office/drawing/2014/main" id="{BBF47B7D-24A1-4670-A042-C937FA6F13EF}"/>
              </a:ext>
            </a:extLst>
          </p:cNvPr>
          <p:cNvSpPr txBox="1"/>
          <p:nvPr/>
        </p:nvSpPr>
        <p:spPr>
          <a:xfrm>
            <a:off x="6774733" y="3096887"/>
            <a:ext cx="3619739" cy="738664"/>
          </a:xfrm>
          <a:prstGeom prst="rect">
            <a:avLst/>
          </a:prstGeom>
          <a:noFill/>
        </p:spPr>
        <p:txBody>
          <a:bodyPr wrap="square" rtlCol="0">
            <a:spAutoFit/>
          </a:bodyPr>
          <a:lstStyle/>
          <a:p>
            <a:pPr marL="285750" indent="-285750">
              <a:buFont typeface="Arial" panose="020B0604020202020204" pitchFamily="34" charset="0"/>
              <a:buChar char="•"/>
            </a:pPr>
            <a:r>
              <a:rPr lang="en-SG" sz="1400"/>
              <a:t>Nan values arose from incomplete data source</a:t>
            </a:r>
          </a:p>
          <a:p>
            <a:pPr marL="285750" indent="-285750">
              <a:buFont typeface="Arial" panose="020B0604020202020204" pitchFamily="34" charset="0"/>
              <a:buChar char="•"/>
            </a:pPr>
            <a:r>
              <a:rPr lang="en-SG" sz="1400"/>
              <a:t>May skew the model, hence removed</a:t>
            </a:r>
          </a:p>
        </p:txBody>
      </p:sp>
      <p:sp>
        <p:nvSpPr>
          <p:cNvPr id="32" name="TextBox 31">
            <a:extLst>
              <a:ext uri="{FF2B5EF4-FFF2-40B4-BE49-F238E27FC236}">
                <a16:creationId xmlns:a16="http://schemas.microsoft.com/office/drawing/2014/main" id="{CD04C6B3-69F3-4200-A293-5CC7A92B02A3}"/>
              </a:ext>
            </a:extLst>
          </p:cNvPr>
          <p:cNvSpPr txBox="1"/>
          <p:nvPr/>
        </p:nvSpPr>
        <p:spPr>
          <a:xfrm>
            <a:off x="6752736" y="4796654"/>
            <a:ext cx="3394154" cy="738664"/>
          </a:xfrm>
          <a:prstGeom prst="rect">
            <a:avLst/>
          </a:prstGeom>
          <a:noFill/>
        </p:spPr>
        <p:txBody>
          <a:bodyPr wrap="square" rtlCol="0">
            <a:spAutoFit/>
          </a:bodyPr>
          <a:lstStyle/>
          <a:p>
            <a:pPr marL="285750" indent="-285750">
              <a:buFont typeface="Arial" panose="020B0604020202020204" pitchFamily="34" charset="0"/>
              <a:buChar char="•"/>
            </a:pPr>
            <a:r>
              <a:rPr lang="en-SG" sz="1400"/>
              <a:t>Checked to ensure that removal does not significantly affect train/test dataset</a:t>
            </a:r>
          </a:p>
        </p:txBody>
      </p:sp>
      <p:pic>
        <p:nvPicPr>
          <p:cNvPr id="36" name="Picture 35">
            <a:extLst>
              <a:ext uri="{FF2B5EF4-FFF2-40B4-BE49-F238E27FC236}">
                <a16:creationId xmlns:a16="http://schemas.microsoft.com/office/drawing/2014/main" id="{2074AF4D-A8DE-4EAE-86C3-FD4188AEFF3C}"/>
              </a:ext>
            </a:extLst>
          </p:cNvPr>
          <p:cNvPicPr>
            <a:picLocks noChangeAspect="1"/>
          </p:cNvPicPr>
          <p:nvPr/>
        </p:nvPicPr>
        <p:blipFill>
          <a:blip r:embed="rId5"/>
          <a:stretch>
            <a:fillRect/>
          </a:stretch>
        </p:blipFill>
        <p:spPr>
          <a:xfrm>
            <a:off x="6752736" y="2142100"/>
            <a:ext cx="3972458" cy="874033"/>
          </a:xfrm>
          <a:prstGeom prst="rect">
            <a:avLst/>
          </a:prstGeom>
        </p:spPr>
      </p:pic>
      <p:sp>
        <p:nvSpPr>
          <p:cNvPr id="38" name="Rectangle 37">
            <a:extLst>
              <a:ext uri="{FF2B5EF4-FFF2-40B4-BE49-F238E27FC236}">
                <a16:creationId xmlns:a16="http://schemas.microsoft.com/office/drawing/2014/main" id="{107B1CF2-645F-4A7B-B876-96DD910F73B3}"/>
              </a:ext>
            </a:extLst>
          </p:cNvPr>
          <p:cNvSpPr/>
          <p:nvPr/>
        </p:nvSpPr>
        <p:spPr>
          <a:xfrm>
            <a:off x="10565895" y="2061346"/>
            <a:ext cx="159299" cy="954787"/>
          </a:xfrm>
          <a:prstGeom prst="rect">
            <a:avLst/>
          </a:prstGeom>
          <a:noFill/>
          <a:ln>
            <a:solidFill>
              <a:srgbClr val="EB67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50C7C8D0-D22B-4F03-86F6-AAE3BCE9C58B}"/>
              </a:ext>
            </a:extLst>
          </p:cNvPr>
          <p:cNvSpPr/>
          <p:nvPr/>
        </p:nvSpPr>
        <p:spPr>
          <a:xfrm>
            <a:off x="10736990" y="5002866"/>
            <a:ext cx="1365393" cy="130990"/>
          </a:xfrm>
          <a:prstGeom prst="rect">
            <a:avLst/>
          </a:prstGeom>
          <a:noFill/>
          <a:ln>
            <a:solidFill>
              <a:srgbClr val="EB67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1" name="Picture 40">
            <a:extLst>
              <a:ext uri="{FF2B5EF4-FFF2-40B4-BE49-F238E27FC236}">
                <a16:creationId xmlns:a16="http://schemas.microsoft.com/office/drawing/2014/main" id="{2749FA49-1EA7-4258-BC8F-EF6BA19FA8BC}"/>
              </a:ext>
            </a:extLst>
          </p:cNvPr>
          <p:cNvPicPr>
            <a:picLocks noChangeAspect="1"/>
          </p:cNvPicPr>
          <p:nvPr/>
        </p:nvPicPr>
        <p:blipFill>
          <a:blip r:embed="rId6"/>
          <a:stretch>
            <a:fillRect/>
          </a:stretch>
        </p:blipFill>
        <p:spPr>
          <a:xfrm>
            <a:off x="10851403" y="2088800"/>
            <a:ext cx="1051026" cy="261124"/>
          </a:xfrm>
          <a:prstGeom prst="rect">
            <a:avLst/>
          </a:prstGeom>
        </p:spPr>
      </p:pic>
    </p:spTree>
    <p:extLst>
      <p:ext uri="{BB962C8B-B14F-4D97-AF65-F5344CB8AC3E}">
        <p14:creationId xmlns:p14="http://schemas.microsoft.com/office/powerpoint/2010/main" val="4124608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9774C5-8516-43AF-A2DE-81107302B5B8}"/>
              </a:ext>
            </a:extLst>
          </p:cNvPr>
          <p:cNvSpPr>
            <a:spLocks noGrp="1"/>
          </p:cNvSpPr>
          <p:nvPr>
            <p:ph type="body" sz="quarter" idx="10"/>
          </p:nvPr>
        </p:nvSpPr>
        <p:spPr/>
        <p:txBody>
          <a:bodyPr/>
          <a:lstStyle/>
          <a:p>
            <a:r>
              <a:rPr lang="en-SG"/>
              <a:t>Additional Data</a:t>
            </a:r>
          </a:p>
        </p:txBody>
      </p:sp>
      <p:sp>
        <p:nvSpPr>
          <p:cNvPr id="3" name="Slide Number Placeholder 2">
            <a:extLst>
              <a:ext uri="{FF2B5EF4-FFF2-40B4-BE49-F238E27FC236}">
                <a16:creationId xmlns:a16="http://schemas.microsoft.com/office/drawing/2014/main" id="{CF86EE09-B44F-4CD1-BEE3-8116C08C6D66}"/>
              </a:ext>
            </a:extLst>
          </p:cNvPr>
          <p:cNvSpPr>
            <a:spLocks noGrp="1"/>
          </p:cNvSpPr>
          <p:nvPr>
            <p:ph type="sldNum" sz="quarter" idx="12"/>
          </p:nvPr>
        </p:nvSpPr>
        <p:spPr/>
        <p:txBody>
          <a:bodyPr/>
          <a:lstStyle/>
          <a:p>
            <a:fld id="{E36CBC02-B559-4B71-B728-BAE96F1BFA4E}" type="slidenum">
              <a:rPr lang="en-SG" smtClean="0"/>
              <a:pPr/>
              <a:t>25</a:t>
            </a:fld>
            <a:endParaRPr lang="en-SG"/>
          </a:p>
        </p:txBody>
      </p:sp>
      <p:sp>
        <p:nvSpPr>
          <p:cNvPr id="4" name="Text Placeholder 3">
            <a:extLst>
              <a:ext uri="{FF2B5EF4-FFF2-40B4-BE49-F238E27FC236}">
                <a16:creationId xmlns:a16="http://schemas.microsoft.com/office/drawing/2014/main" id="{8E7C6E03-746F-4DB4-B7B0-17E2BB67598A}"/>
              </a:ext>
            </a:extLst>
          </p:cNvPr>
          <p:cNvSpPr>
            <a:spLocks noGrp="1"/>
          </p:cNvSpPr>
          <p:nvPr>
            <p:ph type="body" sz="quarter" idx="13"/>
          </p:nvPr>
        </p:nvSpPr>
        <p:spPr/>
        <p:txBody>
          <a:bodyPr/>
          <a:lstStyle/>
          <a:p>
            <a:r>
              <a:rPr lang="en-SG"/>
              <a:t>Sourcing possible predictors</a:t>
            </a:r>
          </a:p>
        </p:txBody>
      </p:sp>
      <p:sp>
        <p:nvSpPr>
          <p:cNvPr id="5" name="TextBox 4">
            <a:extLst>
              <a:ext uri="{FF2B5EF4-FFF2-40B4-BE49-F238E27FC236}">
                <a16:creationId xmlns:a16="http://schemas.microsoft.com/office/drawing/2014/main" id="{844ECD47-7B85-4A9B-B71F-8E6ED564DCEE}"/>
              </a:ext>
            </a:extLst>
          </p:cNvPr>
          <p:cNvSpPr txBox="1"/>
          <p:nvPr/>
        </p:nvSpPr>
        <p:spPr>
          <a:xfrm>
            <a:off x="12736156" y="2127864"/>
            <a:ext cx="6178858" cy="1200329"/>
          </a:xfrm>
          <a:prstGeom prst="rect">
            <a:avLst/>
          </a:prstGeom>
          <a:noFill/>
        </p:spPr>
        <p:txBody>
          <a:bodyPr wrap="square" rtlCol="0">
            <a:spAutoFit/>
          </a:bodyPr>
          <a:lstStyle/>
          <a:p>
            <a:pPr marL="285750" indent="-285750">
              <a:buFont typeface="Arial" panose="020B0604020202020204" pitchFamily="34" charset="0"/>
              <a:buChar char="•"/>
            </a:pPr>
            <a:r>
              <a:rPr lang="en-SG"/>
              <a:t>Grocery</a:t>
            </a:r>
          </a:p>
          <a:p>
            <a:pPr marL="285750" indent="-285750">
              <a:buFont typeface="Arial" panose="020B0604020202020204" pitchFamily="34" charset="0"/>
              <a:buChar char="•"/>
            </a:pPr>
            <a:r>
              <a:rPr lang="en-SG"/>
              <a:t>Mall</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a:t>Coordinate data from </a:t>
            </a:r>
            <a:r>
              <a:rPr lang="en-SG" err="1"/>
              <a:t>onemap</a:t>
            </a:r>
            <a:endParaRPr lang="en-SG"/>
          </a:p>
        </p:txBody>
      </p:sp>
      <p:sp>
        <p:nvSpPr>
          <p:cNvPr id="6" name="TextBox 5">
            <a:extLst>
              <a:ext uri="{FF2B5EF4-FFF2-40B4-BE49-F238E27FC236}">
                <a16:creationId xmlns:a16="http://schemas.microsoft.com/office/drawing/2014/main" id="{32C05017-2B27-4BEF-B935-17D3D29127D4}"/>
              </a:ext>
            </a:extLst>
          </p:cNvPr>
          <p:cNvSpPr txBox="1"/>
          <p:nvPr/>
        </p:nvSpPr>
        <p:spPr>
          <a:xfrm>
            <a:off x="12736156" y="4657218"/>
            <a:ext cx="6178858" cy="1477328"/>
          </a:xfrm>
          <a:prstGeom prst="rect">
            <a:avLst/>
          </a:prstGeom>
          <a:noFill/>
        </p:spPr>
        <p:txBody>
          <a:bodyPr wrap="square" rtlCol="0">
            <a:spAutoFit/>
          </a:bodyPr>
          <a:lstStyle/>
          <a:p>
            <a:pPr marL="285750" indent="-285750">
              <a:buFont typeface="Arial" panose="020B0604020202020204" pitchFamily="34" charset="0"/>
              <a:buChar char="•"/>
            </a:pPr>
            <a:r>
              <a:rPr lang="en-SG"/>
              <a:t>dynamic</a:t>
            </a:r>
          </a:p>
          <a:p>
            <a:pPr marL="742950" lvl="1" indent="-285750">
              <a:buFont typeface="Arial" panose="020B0604020202020204" pitchFamily="34" charset="0"/>
              <a:buChar char="•"/>
            </a:pPr>
            <a:r>
              <a:rPr lang="en-SG"/>
              <a:t>Change from hour 0 to hour 24</a:t>
            </a:r>
          </a:p>
          <a:p>
            <a:pPr marL="742950" lvl="1" indent="-285750">
              <a:buFont typeface="Arial" panose="020B0604020202020204" pitchFamily="34" charset="0"/>
              <a:buChar char="•"/>
            </a:pPr>
            <a:r>
              <a:rPr lang="en-SG"/>
              <a:t>Remove LRT data</a:t>
            </a:r>
          </a:p>
          <a:p>
            <a:pPr marL="742950" lvl="1" indent="-285750">
              <a:buFont typeface="Arial" panose="020B0604020202020204" pitchFamily="34" charset="0"/>
              <a:buChar char="•"/>
            </a:pPr>
            <a:r>
              <a:rPr lang="en-SG"/>
              <a:t>Adding interchange col etc</a:t>
            </a:r>
          </a:p>
          <a:p>
            <a:pPr marL="742950" lvl="1" indent="-285750">
              <a:buFont typeface="Arial" panose="020B0604020202020204" pitchFamily="34" charset="0"/>
              <a:buChar char="•"/>
            </a:pPr>
            <a:r>
              <a:rPr lang="en-SG"/>
              <a:t>Split from single station code to </a:t>
            </a:r>
            <a:r>
              <a:rPr lang="en-SG" err="1"/>
              <a:t>indiv</a:t>
            </a:r>
            <a:r>
              <a:rPr lang="en-SG"/>
              <a:t> lines</a:t>
            </a:r>
          </a:p>
        </p:txBody>
      </p:sp>
      <p:pic>
        <p:nvPicPr>
          <p:cNvPr id="7" name="Picture 4" descr="OneMap">
            <a:extLst>
              <a:ext uri="{FF2B5EF4-FFF2-40B4-BE49-F238E27FC236}">
                <a16:creationId xmlns:a16="http://schemas.microsoft.com/office/drawing/2014/main" id="{AD167D61-6A1E-44D7-B8E0-43EC8BED2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6001" y="-1476500"/>
            <a:ext cx="1330817" cy="1330817"/>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4149D45E-F4E6-42E7-97B7-503706F89D1A}"/>
              </a:ext>
            </a:extLst>
          </p:cNvPr>
          <p:cNvGrpSpPr/>
          <p:nvPr/>
        </p:nvGrpSpPr>
        <p:grpSpPr>
          <a:xfrm>
            <a:off x="656375" y="2077422"/>
            <a:ext cx="3165129" cy="3597217"/>
            <a:chOff x="345057" y="2260121"/>
            <a:chExt cx="2320505" cy="2976113"/>
          </a:xfrm>
        </p:grpSpPr>
        <p:sp>
          <p:nvSpPr>
            <p:cNvPr id="34" name="Rectangle 33">
              <a:extLst>
                <a:ext uri="{FF2B5EF4-FFF2-40B4-BE49-F238E27FC236}">
                  <a16:creationId xmlns:a16="http://schemas.microsoft.com/office/drawing/2014/main" id="{EB01E089-D557-4D2A-BFDC-B00031A2BF02}"/>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a:extLst>
                <a:ext uri="{FF2B5EF4-FFF2-40B4-BE49-F238E27FC236}">
                  <a16:creationId xmlns:a16="http://schemas.microsoft.com/office/drawing/2014/main" id="{AEE1586D-203B-4279-924E-E7E1385E2341}"/>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36" name="Rectangle 35">
            <a:extLst>
              <a:ext uri="{FF2B5EF4-FFF2-40B4-BE49-F238E27FC236}">
                <a16:creationId xmlns:a16="http://schemas.microsoft.com/office/drawing/2014/main" id="{42BAECC3-4D14-4816-A8E9-A72BEB90991D}"/>
              </a:ext>
            </a:extLst>
          </p:cNvPr>
          <p:cNvSpPr/>
          <p:nvPr/>
        </p:nvSpPr>
        <p:spPr>
          <a:xfrm>
            <a:off x="791158" y="2202547"/>
            <a:ext cx="396815" cy="875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b="1"/>
              <a:t>1</a:t>
            </a:r>
          </a:p>
        </p:txBody>
      </p:sp>
      <p:sp>
        <p:nvSpPr>
          <p:cNvPr id="37" name="Rectangle 36">
            <a:extLst>
              <a:ext uri="{FF2B5EF4-FFF2-40B4-BE49-F238E27FC236}">
                <a16:creationId xmlns:a16="http://schemas.microsoft.com/office/drawing/2014/main" id="{84F212BF-6048-4B77-9A32-5FD988B4017D}"/>
              </a:ext>
            </a:extLst>
          </p:cNvPr>
          <p:cNvSpPr/>
          <p:nvPr/>
        </p:nvSpPr>
        <p:spPr>
          <a:xfrm>
            <a:off x="1267118" y="2244255"/>
            <a:ext cx="1908911" cy="792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000" b="1"/>
              <a:t>Shopping Malls</a:t>
            </a:r>
          </a:p>
        </p:txBody>
      </p:sp>
      <p:grpSp>
        <p:nvGrpSpPr>
          <p:cNvPr id="38" name="Group 37">
            <a:extLst>
              <a:ext uri="{FF2B5EF4-FFF2-40B4-BE49-F238E27FC236}">
                <a16:creationId xmlns:a16="http://schemas.microsoft.com/office/drawing/2014/main" id="{66F31CF7-0FF4-4A23-BB49-B22FAAC5AD4B}"/>
              </a:ext>
            </a:extLst>
          </p:cNvPr>
          <p:cNvGrpSpPr/>
          <p:nvPr/>
        </p:nvGrpSpPr>
        <p:grpSpPr>
          <a:xfrm>
            <a:off x="4513436" y="2077421"/>
            <a:ext cx="3165129" cy="3597217"/>
            <a:chOff x="345057" y="2260121"/>
            <a:chExt cx="2320505" cy="2976113"/>
          </a:xfrm>
        </p:grpSpPr>
        <p:sp>
          <p:nvSpPr>
            <p:cNvPr id="39" name="Rectangle 38">
              <a:extLst>
                <a:ext uri="{FF2B5EF4-FFF2-40B4-BE49-F238E27FC236}">
                  <a16:creationId xmlns:a16="http://schemas.microsoft.com/office/drawing/2014/main" id="{407B452F-C63A-4A35-AF69-831CBEB2C0A0}"/>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Rectangle 39">
              <a:extLst>
                <a:ext uri="{FF2B5EF4-FFF2-40B4-BE49-F238E27FC236}">
                  <a16:creationId xmlns:a16="http://schemas.microsoft.com/office/drawing/2014/main" id="{BA78C1B5-87EA-4C4E-8342-BB7BDAAB02F4}"/>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1" name="Rectangle 40">
            <a:extLst>
              <a:ext uri="{FF2B5EF4-FFF2-40B4-BE49-F238E27FC236}">
                <a16:creationId xmlns:a16="http://schemas.microsoft.com/office/drawing/2014/main" id="{FAE538C8-2006-41BE-B922-BA9E2698445A}"/>
              </a:ext>
            </a:extLst>
          </p:cNvPr>
          <p:cNvSpPr/>
          <p:nvPr/>
        </p:nvSpPr>
        <p:spPr>
          <a:xfrm>
            <a:off x="4648219" y="2202546"/>
            <a:ext cx="396815" cy="875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b="1"/>
              <a:t>2</a:t>
            </a:r>
          </a:p>
        </p:txBody>
      </p:sp>
      <p:sp>
        <p:nvSpPr>
          <p:cNvPr id="42" name="Rectangle 41">
            <a:extLst>
              <a:ext uri="{FF2B5EF4-FFF2-40B4-BE49-F238E27FC236}">
                <a16:creationId xmlns:a16="http://schemas.microsoft.com/office/drawing/2014/main" id="{BAF56650-FA8D-4ACA-95CE-CBF091E2B784}"/>
              </a:ext>
            </a:extLst>
          </p:cNvPr>
          <p:cNvSpPr/>
          <p:nvPr/>
        </p:nvSpPr>
        <p:spPr>
          <a:xfrm>
            <a:off x="5124179" y="2244254"/>
            <a:ext cx="2520336" cy="792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000" b="1"/>
              <a:t>Supermarkets</a:t>
            </a:r>
          </a:p>
        </p:txBody>
      </p:sp>
      <p:grpSp>
        <p:nvGrpSpPr>
          <p:cNvPr id="43" name="Group 42">
            <a:extLst>
              <a:ext uri="{FF2B5EF4-FFF2-40B4-BE49-F238E27FC236}">
                <a16:creationId xmlns:a16="http://schemas.microsoft.com/office/drawing/2014/main" id="{4AF4D22C-BE74-4579-A9CC-0D424075E213}"/>
              </a:ext>
            </a:extLst>
          </p:cNvPr>
          <p:cNvGrpSpPr/>
          <p:nvPr/>
        </p:nvGrpSpPr>
        <p:grpSpPr>
          <a:xfrm>
            <a:off x="8370497" y="2077420"/>
            <a:ext cx="3165129" cy="3597217"/>
            <a:chOff x="345057" y="2260121"/>
            <a:chExt cx="2320505" cy="2976113"/>
          </a:xfrm>
        </p:grpSpPr>
        <p:sp>
          <p:nvSpPr>
            <p:cNvPr id="44" name="Rectangle 43">
              <a:extLst>
                <a:ext uri="{FF2B5EF4-FFF2-40B4-BE49-F238E27FC236}">
                  <a16:creationId xmlns:a16="http://schemas.microsoft.com/office/drawing/2014/main" id="{B9073F0E-6521-4ABB-BDDF-A2D3E3FFB46B}"/>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Rectangle 44">
              <a:extLst>
                <a:ext uri="{FF2B5EF4-FFF2-40B4-BE49-F238E27FC236}">
                  <a16:creationId xmlns:a16="http://schemas.microsoft.com/office/drawing/2014/main" id="{7C143883-00CD-43EB-BC8C-005795F67EA0}"/>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6" name="Rectangle 45">
            <a:extLst>
              <a:ext uri="{FF2B5EF4-FFF2-40B4-BE49-F238E27FC236}">
                <a16:creationId xmlns:a16="http://schemas.microsoft.com/office/drawing/2014/main" id="{ACB37EEC-C46C-4D58-9320-EFB1CA6E247D}"/>
              </a:ext>
            </a:extLst>
          </p:cNvPr>
          <p:cNvSpPr/>
          <p:nvPr/>
        </p:nvSpPr>
        <p:spPr>
          <a:xfrm>
            <a:off x="8505280" y="2202545"/>
            <a:ext cx="396815" cy="875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b="1"/>
              <a:t>3</a:t>
            </a:r>
          </a:p>
        </p:txBody>
      </p:sp>
      <p:sp>
        <p:nvSpPr>
          <p:cNvPr id="47" name="Rectangle 46">
            <a:extLst>
              <a:ext uri="{FF2B5EF4-FFF2-40B4-BE49-F238E27FC236}">
                <a16:creationId xmlns:a16="http://schemas.microsoft.com/office/drawing/2014/main" id="{2891EEC5-37C9-49B6-A385-99BEDBCED354}"/>
              </a:ext>
            </a:extLst>
          </p:cNvPr>
          <p:cNvSpPr/>
          <p:nvPr/>
        </p:nvSpPr>
        <p:spPr>
          <a:xfrm>
            <a:off x="8981240" y="2244253"/>
            <a:ext cx="2545162" cy="792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000" b="1"/>
              <a:t>ACRA Registered Businesses</a:t>
            </a:r>
          </a:p>
        </p:txBody>
      </p:sp>
      <p:sp>
        <p:nvSpPr>
          <p:cNvPr id="48" name="Rectangle 47">
            <a:extLst>
              <a:ext uri="{FF2B5EF4-FFF2-40B4-BE49-F238E27FC236}">
                <a16:creationId xmlns:a16="http://schemas.microsoft.com/office/drawing/2014/main" id="{493C7B71-C90A-4BA4-BA49-2BEEB3D35E10}"/>
              </a:ext>
            </a:extLst>
          </p:cNvPr>
          <p:cNvSpPr/>
          <p:nvPr/>
        </p:nvSpPr>
        <p:spPr>
          <a:xfrm>
            <a:off x="918622" y="3422196"/>
            <a:ext cx="2499365" cy="2018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700">
                <a:solidFill>
                  <a:schemeClr val="tx1"/>
                </a:solidFill>
              </a:rPr>
              <a:t>Wikipedia</a:t>
            </a:r>
          </a:p>
          <a:p>
            <a:pPr algn="ctr">
              <a:lnSpc>
                <a:spcPct val="150000"/>
              </a:lnSpc>
            </a:pPr>
            <a:r>
              <a:rPr lang="en-SG" sz="1600" b="0" i="0">
                <a:solidFill>
                  <a:srgbClr val="202124"/>
                </a:solidFill>
                <a:effectLst/>
              </a:rPr>
              <a:t>↓</a:t>
            </a:r>
          </a:p>
          <a:p>
            <a:pPr algn="ctr">
              <a:lnSpc>
                <a:spcPct val="150000"/>
              </a:lnSpc>
            </a:pPr>
            <a:r>
              <a:rPr lang="en-SG" sz="1700">
                <a:solidFill>
                  <a:schemeClr val="tx1"/>
                </a:solidFill>
              </a:rPr>
              <a:t>Mall Names</a:t>
            </a:r>
          </a:p>
          <a:p>
            <a:pPr algn="ctr">
              <a:lnSpc>
                <a:spcPct val="150000"/>
              </a:lnSpc>
            </a:pPr>
            <a:r>
              <a:rPr lang="en-SG" sz="1800" b="0" i="0">
                <a:solidFill>
                  <a:srgbClr val="202124"/>
                </a:solidFill>
                <a:effectLst/>
              </a:rPr>
              <a:t>↓</a:t>
            </a:r>
            <a:endParaRPr lang="en-US" sz="1700" b="0" i="0">
              <a:solidFill>
                <a:schemeClr val="tx1"/>
              </a:solidFill>
              <a:effectLst/>
            </a:endParaRPr>
          </a:p>
          <a:p>
            <a:pPr algn="ctr">
              <a:lnSpc>
                <a:spcPct val="150000"/>
              </a:lnSpc>
            </a:pPr>
            <a:r>
              <a:rPr lang="en-US" sz="1700">
                <a:solidFill>
                  <a:schemeClr val="tx1"/>
                </a:solidFill>
              </a:rPr>
              <a:t>             Query</a:t>
            </a:r>
            <a:endParaRPr lang="en-US" sz="1700" b="1">
              <a:solidFill>
                <a:schemeClr val="tx1"/>
              </a:solidFill>
            </a:endParaRPr>
          </a:p>
        </p:txBody>
      </p:sp>
      <p:sp>
        <p:nvSpPr>
          <p:cNvPr id="49" name="Rectangle 48">
            <a:extLst>
              <a:ext uri="{FF2B5EF4-FFF2-40B4-BE49-F238E27FC236}">
                <a16:creationId xmlns:a16="http://schemas.microsoft.com/office/drawing/2014/main" id="{4A4C113D-D1D4-4E2C-8EA4-F9293F36C428}"/>
              </a:ext>
            </a:extLst>
          </p:cNvPr>
          <p:cNvSpPr/>
          <p:nvPr/>
        </p:nvSpPr>
        <p:spPr>
          <a:xfrm>
            <a:off x="4846316" y="3610628"/>
            <a:ext cx="2499365" cy="2018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SG" sz="1600" b="0" i="0">
                <a:solidFill>
                  <a:srgbClr val="202124"/>
                </a:solidFill>
                <a:effectLst/>
                <a:latin typeface="arial" panose="020B0604020202020204" pitchFamily="34" charset="0"/>
              </a:rPr>
              <a:t>↓</a:t>
            </a:r>
            <a:endParaRPr lang="en-US" sz="1700">
              <a:solidFill>
                <a:schemeClr val="tx1"/>
              </a:solidFill>
            </a:endParaRPr>
          </a:p>
          <a:p>
            <a:pPr algn="ctr">
              <a:lnSpc>
                <a:spcPct val="150000"/>
              </a:lnSpc>
            </a:pPr>
            <a:r>
              <a:rPr lang="en-US" sz="1700">
                <a:solidFill>
                  <a:schemeClr val="tx1"/>
                </a:solidFill>
              </a:rPr>
              <a:t>Postal Codes</a:t>
            </a:r>
          </a:p>
          <a:p>
            <a:pPr algn="ctr">
              <a:lnSpc>
                <a:spcPct val="150000"/>
              </a:lnSpc>
            </a:pPr>
            <a:r>
              <a:rPr lang="en-SG" sz="1600" b="0" i="0">
                <a:solidFill>
                  <a:srgbClr val="202124"/>
                </a:solidFill>
                <a:effectLst/>
                <a:latin typeface="arial" panose="020B0604020202020204" pitchFamily="34" charset="0"/>
              </a:rPr>
              <a:t>↓</a:t>
            </a:r>
            <a:endParaRPr lang="en-US" sz="1700">
              <a:solidFill>
                <a:schemeClr val="tx1"/>
              </a:solidFill>
            </a:endParaRPr>
          </a:p>
          <a:p>
            <a:pPr algn="ctr">
              <a:lnSpc>
                <a:spcPct val="150000"/>
              </a:lnSpc>
            </a:pPr>
            <a:r>
              <a:rPr lang="en-US" sz="1700">
                <a:solidFill>
                  <a:schemeClr val="tx1"/>
                </a:solidFill>
              </a:rPr>
              <a:t>              Query</a:t>
            </a:r>
            <a:endParaRPr lang="en-US" sz="1700" b="1">
              <a:solidFill>
                <a:schemeClr val="tx1"/>
              </a:solidFill>
            </a:endParaRPr>
          </a:p>
        </p:txBody>
      </p:sp>
      <p:pic>
        <p:nvPicPr>
          <p:cNvPr id="51" name="Picture 4" descr="OneMap">
            <a:extLst>
              <a:ext uri="{FF2B5EF4-FFF2-40B4-BE49-F238E27FC236}">
                <a16:creationId xmlns:a16="http://schemas.microsoft.com/office/drawing/2014/main" id="{227BADCA-06C0-495C-98A6-BDA624BF7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665" y="4984923"/>
            <a:ext cx="572639" cy="57263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AE19F215-3095-4305-9BDB-CA05A8420E23}"/>
              </a:ext>
            </a:extLst>
          </p:cNvPr>
          <p:cNvGrpSpPr/>
          <p:nvPr/>
        </p:nvGrpSpPr>
        <p:grpSpPr>
          <a:xfrm>
            <a:off x="6095999" y="-1471653"/>
            <a:ext cx="1035352" cy="792430"/>
            <a:chOff x="5303976" y="3797932"/>
            <a:chExt cx="1531588" cy="1172233"/>
          </a:xfrm>
        </p:grpSpPr>
        <p:pic>
          <p:nvPicPr>
            <p:cNvPr id="1026" name="Picture 2" descr="Data.gov.sg">
              <a:extLst>
                <a:ext uri="{FF2B5EF4-FFF2-40B4-BE49-F238E27FC236}">
                  <a16:creationId xmlns:a16="http://schemas.microsoft.com/office/drawing/2014/main" id="{13D816A8-8A4A-442B-80B2-6304BD2760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67" t="29322" r="62870" b="32976"/>
            <a:stretch/>
          </p:blipFill>
          <p:spPr bwMode="auto">
            <a:xfrm>
              <a:off x="5430591" y="3797932"/>
              <a:ext cx="1330817" cy="8592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ata.gov.sg">
              <a:extLst>
                <a:ext uri="{FF2B5EF4-FFF2-40B4-BE49-F238E27FC236}">
                  <a16:creationId xmlns:a16="http://schemas.microsoft.com/office/drawing/2014/main" id="{F9628930-D1AB-4CB7-AF18-C2AE63AF65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356" t="38523" r="4079" b="32976"/>
            <a:stretch/>
          </p:blipFill>
          <p:spPr bwMode="auto">
            <a:xfrm>
              <a:off x="5303976" y="4580039"/>
              <a:ext cx="1531588" cy="390126"/>
            </a:xfrm>
            <a:prstGeom prst="rect">
              <a:avLst/>
            </a:prstGeom>
            <a:noFill/>
            <a:extLst>
              <a:ext uri="{909E8E84-426E-40DD-AFC4-6F175D3DCCD1}">
                <a14:hiddenFill xmlns:a14="http://schemas.microsoft.com/office/drawing/2010/main">
                  <a:solidFill>
                    <a:srgbClr val="FFFFFF"/>
                  </a:solidFill>
                </a14:hiddenFill>
              </a:ext>
            </a:extLst>
          </p:spPr>
        </p:pic>
      </p:grpSp>
      <p:pic>
        <p:nvPicPr>
          <p:cNvPr id="53" name="Picture 2" descr="Data.gov.sg">
            <a:extLst>
              <a:ext uri="{FF2B5EF4-FFF2-40B4-BE49-F238E27FC236}">
                <a16:creationId xmlns:a16="http://schemas.microsoft.com/office/drawing/2014/main" id="{DC1753D0-FCEA-45C3-89B3-70234AE820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67" t="29322" r="6176" b="32976"/>
          <a:stretch/>
        </p:blipFill>
        <p:spPr bwMode="auto">
          <a:xfrm>
            <a:off x="5026159" y="3514048"/>
            <a:ext cx="1998915" cy="452078"/>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F0275816-9037-43F6-A2B9-6F6CF7127527}"/>
              </a:ext>
            </a:extLst>
          </p:cNvPr>
          <p:cNvSpPr/>
          <p:nvPr/>
        </p:nvSpPr>
        <p:spPr>
          <a:xfrm>
            <a:off x="8773715" y="3610628"/>
            <a:ext cx="2499365" cy="2018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SG" sz="1600" b="0" i="0">
                <a:solidFill>
                  <a:srgbClr val="202124"/>
                </a:solidFill>
                <a:effectLst/>
                <a:latin typeface="arial" panose="020B0604020202020204" pitchFamily="34" charset="0"/>
              </a:rPr>
              <a:t>↓</a:t>
            </a:r>
            <a:endParaRPr lang="en-US" sz="1700">
              <a:solidFill>
                <a:schemeClr val="tx1"/>
              </a:solidFill>
            </a:endParaRPr>
          </a:p>
          <a:p>
            <a:pPr algn="ctr">
              <a:lnSpc>
                <a:spcPct val="150000"/>
              </a:lnSpc>
            </a:pPr>
            <a:r>
              <a:rPr lang="en-US" sz="1700">
                <a:solidFill>
                  <a:schemeClr val="tx1"/>
                </a:solidFill>
              </a:rPr>
              <a:t>Postal Codes</a:t>
            </a:r>
          </a:p>
          <a:p>
            <a:pPr algn="ctr">
              <a:lnSpc>
                <a:spcPct val="150000"/>
              </a:lnSpc>
            </a:pPr>
            <a:r>
              <a:rPr lang="en-SG" sz="1600" b="0" i="0">
                <a:solidFill>
                  <a:srgbClr val="202124"/>
                </a:solidFill>
                <a:effectLst/>
                <a:latin typeface="arial" panose="020B0604020202020204" pitchFamily="34" charset="0"/>
              </a:rPr>
              <a:t>↓</a:t>
            </a:r>
            <a:endParaRPr lang="en-US" sz="1700">
              <a:solidFill>
                <a:schemeClr val="tx1"/>
              </a:solidFill>
            </a:endParaRPr>
          </a:p>
          <a:p>
            <a:pPr algn="ctr">
              <a:lnSpc>
                <a:spcPct val="150000"/>
              </a:lnSpc>
            </a:pPr>
            <a:r>
              <a:rPr lang="en-US" sz="1700">
                <a:solidFill>
                  <a:schemeClr val="tx1"/>
                </a:solidFill>
              </a:rPr>
              <a:t>             Query</a:t>
            </a:r>
            <a:endParaRPr lang="en-US" sz="1700" b="1">
              <a:solidFill>
                <a:schemeClr val="tx1"/>
              </a:solidFill>
            </a:endParaRPr>
          </a:p>
        </p:txBody>
      </p:sp>
      <p:pic>
        <p:nvPicPr>
          <p:cNvPr id="57" name="Picture 2" descr="Data.gov.sg">
            <a:extLst>
              <a:ext uri="{FF2B5EF4-FFF2-40B4-BE49-F238E27FC236}">
                <a16:creationId xmlns:a16="http://schemas.microsoft.com/office/drawing/2014/main" id="{5EE2399C-1C95-4D94-89C1-ECE4F43DA2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67" t="29322" r="6176" b="32976"/>
          <a:stretch/>
        </p:blipFill>
        <p:spPr bwMode="auto">
          <a:xfrm>
            <a:off x="8953558" y="3514048"/>
            <a:ext cx="1998915" cy="45207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OneMap">
            <a:extLst>
              <a:ext uri="{FF2B5EF4-FFF2-40B4-BE49-F238E27FC236}">
                <a16:creationId xmlns:a16="http://schemas.microsoft.com/office/drawing/2014/main" id="{DA858F13-A280-4B62-BE4D-04A095B31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7317" y="4984923"/>
            <a:ext cx="572639" cy="57263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OneMap">
            <a:extLst>
              <a:ext uri="{FF2B5EF4-FFF2-40B4-BE49-F238E27FC236}">
                <a16:creationId xmlns:a16="http://schemas.microsoft.com/office/drawing/2014/main" id="{F7E6050B-944D-4F7B-BC48-FDBF286F7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6001" y="4984923"/>
            <a:ext cx="572639" cy="572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226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309413-46ED-4D4F-BEB2-2618FE1E82E8}"/>
              </a:ext>
            </a:extLst>
          </p:cNvPr>
          <p:cNvSpPr>
            <a:spLocks noGrp="1"/>
          </p:cNvSpPr>
          <p:nvPr>
            <p:ph type="body" sz="quarter" idx="10"/>
          </p:nvPr>
        </p:nvSpPr>
        <p:spPr/>
        <p:txBody>
          <a:bodyPr>
            <a:normAutofit/>
          </a:bodyPr>
          <a:lstStyle/>
          <a:p>
            <a:r>
              <a:rPr lang="en-SG" dirty="0"/>
              <a:t>Exploratory Data Analysis</a:t>
            </a:r>
          </a:p>
        </p:txBody>
      </p:sp>
    </p:spTree>
    <p:extLst>
      <p:ext uri="{BB962C8B-B14F-4D97-AF65-F5344CB8AC3E}">
        <p14:creationId xmlns:p14="http://schemas.microsoft.com/office/powerpoint/2010/main" val="3360058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C68B10-B1B9-4689-83D0-AAA2C736FBB0}"/>
              </a:ext>
            </a:extLst>
          </p:cNvPr>
          <p:cNvSpPr>
            <a:spLocks noGrp="1"/>
          </p:cNvSpPr>
          <p:nvPr>
            <p:ph type="body" sz="quarter" idx="10"/>
          </p:nvPr>
        </p:nvSpPr>
        <p:spPr/>
        <p:txBody>
          <a:bodyPr/>
          <a:lstStyle/>
          <a:p>
            <a:r>
              <a:rPr lang="en-SG"/>
              <a:t>Exploring static dataset</a:t>
            </a:r>
          </a:p>
        </p:txBody>
      </p:sp>
      <p:sp>
        <p:nvSpPr>
          <p:cNvPr id="3" name="Slide Number Placeholder 2">
            <a:extLst>
              <a:ext uri="{FF2B5EF4-FFF2-40B4-BE49-F238E27FC236}">
                <a16:creationId xmlns:a16="http://schemas.microsoft.com/office/drawing/2014/main" id="{83BB7A5E-62FE-404D-9CE7-26D9FBC3A1C0}"/>
              </a:ext>
            </a:extLst>
          </p:cNvPr>
          <p:cNvSpPr>
            <a:spLocks noGrp="1"/>
          </p:cNvSpPr>
          <p:nvPr>
            <p:ph type="sldNum" sz="quarter" idx="12"/>
          </p:nvPr>
        </p:nvSpPr>
        <p:spPr/>
        <p:txBody>
          <a:bodyPr/>
          <a:lstStyle/>
          <a:p>
            <a:fld id="{E36CBC02-B559-4B71-B728-BAE96F1BFA4E}" type="slidenum">
              <a:rPr lang="en-SG" smtClean="0"/>
              <a:pPr/>
              <a:t>27</a:t>
            </a:fld>
            <a:endParaRPr lang="en-SG"/>
          </a:p>
        </p:txBody>
      </p:sp>
      <p:sp>
        <p:nvSpPr>
          <p:cNvPr id="4" name="Text Placeholder 3">
            <a:extLst>
              <a:ext uri="{FF2B5EF4-FFF2-40B4-BE49-F238E27FC236}">
                <a16:creationId xmlns:a16="http://schemas.microsoft.com/office/drawing/2014/main" id="{DF2A5617-FA47-4728-9C3E-1DCC0EC56FE4}"/>
              </a:ext>
            </a:extLst>
          </p:cNvPr>
          <p:cNvSpPr>
            <a:spLocks noGrp="1"/>
          </p:cNvSpPr>
          <p:nvPr>
            <p:ph type="body" sz="quarter" idx="13"/>
          </p:nvPr>
        </p:nvSpPr>
        <p:spPr/>
        <p:txBody>
          <a:bodyPr/>
          <a:lstStyle/>
          <a:p>
            <a:r>
              <a:rPr lang="en-SG"/>
              <a:t>Data types</a:t>
            </a:r>
          </a:p>
        </p:txBody>
      </p:sp>
      <p:pic>
        <p:nvPicPr>
          <p:cNvPr id="10" name="Picture 9">
            <a:extLst>
              <a:ext uri="{FF2B5EF4-FFF2-40B4-BE49-F238E27FC236}">
                <a16:creationId xmlns:a16="http://schemas.microsoft.com/office/drawing/2014/main" id="{7C6F8CD2-E38E-4EA7-83B0-263463868604}"/>
              </a:ext>
            </a:extLst>
          </p:cNvPr>
          <p:cNvPicPr>
            <a:picLocks noChangeAspect="1"/>
          </p:cNvPicPr>
          <p:nvPr/>
        </p:nvPicPr>
        <p:blipFill>
          <a:blip r:embed="rId2"/>
          <a:stretch>
            <a:fillRect/>
          </a:stretch>
        </p:blipFill>
        <p:spPr>
          <a:xfrm>
            <a:off x="1082889" y="1990908"/>
            <a:ext cx="2591162" cy="3705742"/>
          </a:xfrm>
          <a:prstGeom prst="rect">
            <a:avLst/>
          </a:prstGeom>
        </p:spPr>
      </p:pic>
      <p:pic>
        <p:nvPicPr>
          <p:cNvPr id="12" name="Picture 11">
            <a:extLst>
              <a:ext uri="{FF2B5EF4-FFF2-40B4-BE49-F238E27FC236}">
                <a16:creationId xmlns:a16="http://schemas.microsoft.com/office/drawing/2014/main" id="{522ED19C-BFBC-4119-8E4C-3201D5254AC4}"/>
              </a:ext>
            </a:extLst>
          </p:cNvPr>
          <p:cNvPicPr>
            <a:picLocks noChangeAspect="1"/>
          </p:cNvPicPr>
          <p:nvPr/>
        </p:nvPicPr>
        <p:blipFill>
          <a:blip r:embed="rId3"/>
          <a:stretch>
            <a:fillRect/>
          </a:stretch>
        </p:blipFill>
        <p:spPr>
          <a:xfrm>
            <a:off x="7303486" y="1990908"/>
            <a:ext cx="2543530" cy="3410426"/>
          </a:xfrm>
          <a:prstGeom prst="rect">
            <a:avLst/>
          </a:prstGeom>
        </p:spPr>
      </p:pic>
      <p:sp>
        <p:nvSpPr>
          <p:cNvPr id="13" name="TextBox 12">
            <a:extLst>
              <a:ext uri="{FF2B5EF4-FFF2-40B4-BE49-F238E27FC236}">
                <a16:creationId xmlns:a16="http://schemas.microsoft.com/office/drawing/2014/main" id="{19E2F166-E346-4C44-825E-63487BE97AAB}"/>
              </a:ext>
            </a:extLst>
          </p:cNvPr>
          <p:cNvSpPr txBox="1"/>
          <p:nvPr/>
        </p:nvSpPr>
        <p:spPr>
          <a:xfrm>
            <a:off x="3836285" y="5310459"/>
            <a:ext cx="2816598" cy="276999"/>
          </a:xfrm>
          <a:prstGeom prst="rect">
            <a:avLst/>
          </a:prstGeom>
          <a:noFill/>
        </p:spPr>
        <p:txBody>
          <a:bodyPr wrap="square" rtlCol="0">
            <a:spAutoFit/>
          </a:bodyPr>
          <a:lstStyle/>
          <a:p>
            <a:r>
              <a:rPr lang="en-SG" sz="1200"/>
              <a:t>Cluster type (0, 1, 2)</a:t>
            </a:r>
          </a:p>
        </p:txBody>
      </p:sp>
      <p:sp>
        <p:nvSpPr>
          <p:cNvPr id="14" name="TextBox 13">
            <a:extLst>
              <a:ext uri="{FF2B5EF4-FFF2-40B4-BE49-F238E27FC236}">
                <a16:creationId xmlns:a16="http://schemas.microsoft.com/office/drawing/2014/main" id="{92FAD67E-C02F-40DD-BF17-6A8F989A6F31}"/>
              </a:ext>
            </a:extLst>
          </p:cNvPr>
          <p:cNvSpPr txBox="1"/>
          <p:nvPr/>
        </p:nvSpPr>
        <p:spPr>
          <a:xfrm>
            <a:off x="5326534" y="5898683"/>
            <a:ext cx="3782126" cy="276999"/>
          </a:xfrm>
          <a:prstGeom prst="rect">
            <a:avLst/>
          </a:prstGeom>
          <a:noFill/>
        </p:spPr>
        <p:txBody>
          <a:bodyPr wrap="square" rtlCol="0">
            <a:spAutoFit/>
          </a:bodyPr>
          <a:lstStyle/>
          <a:p>
            <a:r>
              <a:rPr lang="en-SG" sz="1200"/>
              <a:t>Ranges from 5 (5am op start) to 24 (12am op end)</a:t>
            </a:r>
          </a:p>
        </p:txBody>
      </p:sp>
      <p:sp>
        <p:nvSpPr>
          <p:cNvPr id="15" name="Right Brace 14">
            <a:extLst>
              <a:ext uri="{FF2B5EF4-FFF2-40B4-BE49-F238E27FC236}">
                <a16:creationId xmlns:a16="http://schemas.microsoft.com/office/drawing/2014/main" id="{E207EB3A-F9A0-4794-B6E6-65C23C1BD5FB}"/>
              </a:ext>
            </a:extLst>
          </p:cNvPr>
          <p:cNvSpPr/>
          <p:nvPr/>
        </p:nvSpPr>
        <p:spPr>
          <a:xfrm>
            <a:off x="3674051" y="2289463"/>
            <a:ext cx="162234" cy="461913"/>
          </a:xfrm>
          <a:prstGeom prst="rightBrace">
            <a:avLst/>
          </a:prstGeom>
          <a:ln>
            <a:solidFill>
              <a:srgbClr val="967D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TextBox 15">
            <a:extLst>
              <a:ext uri="{FF2B5EF4-FFF2-40B4-BE49-F238E27FC236}">
                <a16:creationId xmlns:a16="http://schemas.microsoft.com/office/drawing/2014/main" id="{BECA0E66-82BE-4CD4-9E6B-74CA24CE558C}"/>
              </a:ext>
            </a:extLst>
          </p:cNvPr>
          <p:cNvSpPr txBox="1"/>
          <p:nvPr/>
        </p:nvSpPr>
        <p:spPr>
          <a:xfrm>
            <a:off x="3836285" y="2289711"/>
            <a:ext cx="2980499" cy="461665"/>
          </a:xfrm>
          <a:prstGeom prst="rect">
            <a:avLst/>
          </a:prstGeom>
          <a:noFill/>
        </p:spPr>
        <p:txBody>
          <a:bodyPr wrap="square" rtlCol="0">
            <a:spAutoFit/>
          </a:bodyPr>
          <a:lstStyle/>
          <a:p>
            <a:r>
              <a:rPr lang="en-SG" sz="1200"/>
              <a:t>Breaks down interchange station codes into separate codes for each line</a:t>
            </a:r>
          </a:p>
        </p:txBody>
      </p:sp>
      <p:sp>
        <p:nvSpPr>
          <p:cNvPr id="17" name="Right Brace 16">
            <a:extLst>
              <a:ext uri="{FF2B5EF4-FFF2-40B4-BE49-F238E27FC236}">
                <a16:creationId xmlns:a16="http://schemas.microsoft.com/office/drawing/2014/main" id="{AE63C3FB-8ECE-4C78-9F39-89CCD2595D0D}"/>
              </a:ext>
            </a:extLst>
          </p:cNvPr>
          <p:cNvSpPr/>
          <p:nvPr/>
        </p:nvSpPr>
        <p:spPr>
          <a:xfrm>
            <a:off x="3674051" y="2968010"/>
            <a:ext cx="162234" cy="2042140"/>
          </a:xfrm>
          <a:prstGeom prst="rightBrace">
            <a:avLst/>
          </a:prstGeom>
          <a:ln>
            <a:solidFill>
              <a:srgbClr val="967D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8" name="TextBox 17">
            <a:extLst>
              <a:ext uri="{FF2B5EF4-FFF2-40B4-BE49-F238E27FC236}">
                <a16:creationId xmlns:a16="http://schemas.microsoft.com/office/drawing/2014/main" id="{0A4BE62A-0FA3-491D-A162-C66D83279D66}"/>
              </a:ext>
            </a:extLst>
          </p:cNvPr>
          <p:cNvSpPr txBox="1"/>
          <p:nvPr/>
        </p:nvSpPr>
        <p:spPr>
          <a:xfrm>
            <a:off x="3836285" y="3758247"/>
            <a:ext cx="2980499" cy="461665"/>
          </a:xfrm>
          <a:prstGeom prst="rect">
            <a:avLst/>
          </a:prstGeom>
          <a:noFill/>
        </p:spPr>
        <p:txBody>
          <a:bodyPr wrap="square" rtlCol="0">
            <a:spAutoFit/>
          </a:bodyPr>
          <a:lstStyle/>
          <a:p>
            <a:r>
              <a:rPr lang="en-SG" sz="1200"/>
              <a:t>Order of station on each line</a:t>
            </a:r>
          </a:p>
          <a:p>
            <a:r>
              <a:rPr lang="en-SG" sz="1200"/>
              <a:t>If not found on line, Nan is used</a:t>
            </a:r>
          </a:p>
        </p:txBody>
      </p:sp>
      <p:sp>
        <p:nvSpPr>
          <p:cNvPr id="19" name="Right Brace 18">
            <a:extLst>
              <a:ext uri="{FF2B5EF4-FFF2-40B4-BE49-F238E27FC236}">
                <a16:creationId xmlns:a16="http://schemas.microsoft.com/office/drawing/2014/main" id="{8304587C-03DC-4F8A-B491-CE868C8A4669}"/>
              </a:ext>
            </a:extLst>
          </p:cNvPr>
          <p:cNvSpPr/>
          <p:nvPr/>
        </p:nvSpPr>
        <p:spPr>
          <a:xfrm>
            <a:off x="9910914" y="1979316"/>
            <a:ext cx="162234" cy="614946"/>
          </a:xfrm>
          <a:prstGeom prst="rightBrace">
            <a:avLst/>
          </a:prstGeom>
          <a:ln>
            <a:solidFill>
              <a:srgbClr val="967D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0" name="TextBox 19">
            <a:extLst>
              <a:ext uri="{FF2B5EF4-FFF2-40B4-BE49-F238E27FC236}">
                <a16:creationId xmlns:a16="http://schemas.microsoft.com/office/drawing/2014/main" id="{0D7D43B2-C7F6-45D5-BF7D-5BFDD9804FB7}"/>
              </a:ext>
            </a:extLst>
          </p:cNvPr>
          <p:cNvSpPr txBox="1"/>
          <p:nvPr/>
        </p:nvSpPr>
        <p:spPr>
          <a:xfrm>
            <a:off x="10073149" y="2175132"/>
            <a:ext cx="1979152" cy="276999"/>
          </a:xfrm>
          <a:prstGeom prst="rect">
            <a:avLst/>
          </a:prstGeom>
          <a:noFill/>
        </p:spPr>
        <p:txBody>
          <a:bodyPr wrap="square" rtlCol="0">
            <a:spAutoFit/>
          </a:bodyPr>
          <a:lstStyle/>
          <a:p>
            <a:r>
              <a:rPr lang="en-SG" sz="1200"/>
              <a:t>Geolocation data</a:t>
            </a:r>
          </a:p>
        </p:txBody>
      </p:sp>
      <p:sp>
        <p:nvSpPr>
          <p:cNvPr id="21" name="Right Brace 20">
            <a:extLst>
              <a:ext uri="{FF2B5EF4-FFF2-40B4-BE49-F238E27FC236}">
                <a16:creationId xmlns:a16="http://schemas.microsoft.com/office/drawing/2014/main" id="{D20A9BD4-B252-472C-AC1B-450BB6D09AF5}"/>
              </a:ext>
            </a:extLst>
          </p:cNvPr>
          <p:cNvSpPr/>
          <p:nvPr/>
        </p:nvSpPr>
        <p:spPr>
          <a:xfrm>
            <a:off x="9910913" y="2642717"/>
            <a:ext cx="162234" cy="472815"/>
          </a:xfrm>
          <a:prstGeom prst="rightBrace">
            <a:avLst/>
          </a:prstGeom>
          <a:ln>
            <a:solidFill>
              <a:srgbClr val="967D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TextBox 21">
            <a:extLst>
              <a:ext uri="{FF2B5EF4-FFF2-40B4-BE49-F238E27FC236}">
                <a16:creationId xmlns:a16="http://schemas.microsoft.com/office/drawing/2014/main" id="{0A1F9498-A94B-47A7-95D2-BD7C00E12EE2}"/>
              </a:ext>
            </a:extLst>
          </p:cNvPr>
          <p:cNvSpPr txBox="1"/>
          <p:nvPr/>
        </p:nvSpPr>
        <p:spPr>
          <a:xfrm>
            <a:off x="10073148" y="2740624"/>
            <a:ext cx="1979152" cy="276999"/>
          </a:xfrm>
          <a:prstGeom prst="rect">
            <a:avLst/>
          </a:prstGeom>
          <a:noFill/>
        </p:spPr>
        <p:txBody>
          <a:bodyPr wrap="square" rtlCol="0">
            <a:spAutoFit/>
          </a:bodyPr>
          <a:lstStyle/>
          <a:p>
            <a:r>
              <a:rPr lang="en-SG" sz="1200"/>
              <a:t>URA planning boundaries</a:t>
            </a:r>
          </a:p>
        </p:txBody>
      </p:sp>
      <p:sp>
        <p:nvSpPr>
          <p:cNvPr id="23" name="TextBox 22">
            <a:extLst>
              <a:ext uri="{FF2B5EF4-FFF2-40B4-BE49-F238E27FC236}">
                <a16:creationId xmlns:a16="http://schemas.microsoft.com/office/drawing/2014/main" id="{5650A8A3-E036-405E-A5B2-8A77CCE817AE}"/>
              </a:ext>
            </a:extLst>
          </p:cNvPr>
          <p:cNvSpPr txBox="1"/>
          <p:nvPr/>
        </p:nvSpPr>
        <p:spPr>
          <a:xfrm>
            <a:off x="10073147" y="3074939"/>
            <a:ext cx="1979152" cy="276999"/>
          </a:xfrm>
          <a:prstGeom prst="rect">
            <a:avLst/>
          </a:prstGeom>
          <a:noFill/>
        </p:spPr>
        <p:txBody>
          <a:bodyPr wrap="square" rtlCol="0">
            <a:spAutoFit/>
          </a:bodyPr>
          <a:lstStyle/>
          <a:p>
            <a:r>
              <a:rPr lang="en-SG" sz="1200"/>
              <a:t>Operational/Future</a:t>
            </a:r>
          </a:p>
        </p:txBody>
      </p:sp>
      <p:sp>
        <p:nvSpPr>
          <p:cNvPr id="26" name="Right Brace 25">
            <a:extLst>
              <a:ext uri="{FF2B5EF4-FFF2-40B4-BE49-F238E27FC236}">
                <a16:creationId xmlns:a16="http://schemas.microsoft.com/office/drawing/2014/main" id="{BE6F565C-B398-42FF-B621-65DD657D16D6}"/>
              </a:ext>
            </a:extLst>
          </p:cNvPr>
          <p:cNvSpPr/>
          <p:nvPr/>
        </p:nvSpPr>
        <p:spPr>
          <a:xfrm>
            <a:off x="9910913" y="4600575"/>
            <a:ext cx="162234" cy="751815"/>
          </a:xfrm>
          <a:prstGeom prst="rightBrace">
            <a:avLst/>
          </a:prstGeom>
          <a:ln>
            <a:solidFill>
              <a:srgbClr val="967D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7" name="TextBox 26">
            <a:extLst>
              <a:ext uri="{FF2B5EF4-FFF2-40B4-BE49-F238E27FC236}">
                <a16:creationId xmlns:a16="http://schemas.microsoft.com/office/drawing/2014/main" id="{133695D1-13A4-4E4B-B237-631C80A6D19E}"/>
              </a:ext>
            </a:extLst>
          </p:cNvPr>
          <p:cNvSpPr txBox="1"/>
          <p:nvPr/>
        </p:nvSpPr>
        <p:spPr>
          <a:xfrm>
            <a:off x="10073148" y="4745649"/>
            <a:ext cx="1979152" cy="461665"/>
          </a:xfrm>
          <a:prstGeom prst="rect">
            <a:avLst/>
          </a:prstGeom>
          <a:noFill/>
        </p:spPr>
        <p:txBody>
          <a:bodyPr wrap="square" rtlCol="0">
            <a:spAutoFit/>
          </a:bodyPr>
          <a:lstStyle/>
          <a:p>
            <a:r>
              <a:rPr lang="en-SG" sz="1200"/>
              <a:t>Features </a:t>
            </a:r>
            <a:r>
              <a:rPr lang="en-SG" sz="1200" err="1"/>
              <a:t>wrt</a:t>
            </a:r>
            <a:r>
              <a:rPr lang="en-SG" sz="1200"/>
              <a:t> proximate stations</a:t>
            </a:r>
          </a:p>
        </p:txBody>
      </p:sp>
      <p:sp>
        <p:nvSpPr>
          <p:cNvPr id="29" name="Right Brace 28">
            <a:extLst>
              <a:ext uri="{FF2B5EF4-FFF2-40B4-BE49-F238E27FC236}">
                <a16:creationId xmlns:a16="http://schemas.microsoft.com/office/drawing/2014/main" id="{87724D90-C3C2-4C40-9767-EDB78FC27900}"/>
              </a:ext>
            </a:extLst>
          </p:cNvPr>
          <p:cNvSpPr/>
          <p:nvPr/>
        </p:nvSpPr>
        <p:spPr>
          <a:xfrm>
            <a:off x="3674051" y="5014479"/>
            <a:ext cx="162234" cy="332717"/>
          </a:xfrm>
          <a:prstGeom prst="rightBrace">
            <a:avLst/>
          </a:prstGeom>
          <a:ln>
            <a:solidFill>
              <a:srgbClr val="967D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0" name="TextBox 29">
            <a:extLst>
              <a:ext uri="{FF2B5EF4-FFF2-40B4-BE49-F238E27FC236}">
                <a16:creationId xmlns:a16="http://schemas.microsoft.com/office/drawing/2014/main" id="{54743145-EAA6-4E6E-8B5F-BBD65EF81795}"/>
              </a:ext>
            </a:extLst>
          </p:cNvPr>
          <p:cNvSpPr txBox="1"/>
          <p:nvPr/>
        </p:nvSpPr>
        <p:spPr>
          <a:xfrm>
            <a:off x="3836284" y="5044376"/>
            <a:ext cx="2980499" cy="276999"/>
          </a:xfrm>
          <a:prstGeom prst="rect">
            <a:avLst/>
          </a:prstGeom>
          <a:noFill/>
        </p:spPr>
        <p:txBody>
          <a:bodyPr wrap="square" rtlCol="0">
            <a:spAutoFit/>
          </a:bodyPr>
          <a:lstStyle/>
          <a:p>
            <a:r>
              <a:rPr lang="en-SG" sz="1200"/>
              <a:t>Average from dynamic dataset</a:t>
            </a:r>
          </a:p>
        </p:txBody>
      </p:sp>
      <p:sp>
        <p:nvSpPr>
          <p:cNvPr id="31" name="Rectangle 30">
            <a:extLst>
              <a:ext uri="{FF2B5EF4-FFF2-40B4-BE49-F238E27FC236}">
                <a16:creationId xmlns:a16="http://schemas.microsoft.com/office/drawing/2014/main" id="{688DA6B9-5148-4A03-9FA9-F51B44319C06}"/>
              </a:ext>
            </a:extLst>
          </p:cNvPr>
          <p:cNvSpPr/>
          <p:nvPr/>
        </p:nvSpPr>
        <p:spPr>
          <a:xfrm>
            <a:off x="1018991" y="1979316"/>
            <a:ext cx="2655059" cy="305818"/>
          </a:xfrm>
          <a:prstGeom prst="rect">
            <a:avLst/>
          </a:prstGeom>
          <a:noFill/>
          <a:ln>
            <a:solidFill>
              <a:srgbClr val="EB67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CDE03904-3643-441F-9614-DCEACD1FD545}"/>
              </a:ext>
            </a:extLst>
          </p:cNvPr>
          <p:cNvSpPr txBox="1"/>
          <p:nvPr/>
        </p:nvSpPr>
        <p:spPr>
          <a:xfrm>
            <a:off x="135146" y="1916781"/>
            <a:ext cx="856757" cy="430887"/>
          </a:xfrm>
          <a:prstGeom prst="rect">
            <a:avLst/>
          </a:prstGeom>
          <a:noFill/>
        </p:spPr>
        <p:txBody>
          <a:bodyPr wrap="square" rtlCol="0">
            <a:spAutoFit/>
          </a:bodyPr>
          <a:lstStyle/>
          <a:p>
            <a:pPr algn="r"/>
            <a:r>
              <a:rPr lang="en-SG" sz="1100" b="1">
                <a:solidFill>
                  <a:srgbClr val="EB6761"/>
                </a:solidFill>
              </a:rPr>
              <a:t>Original data</a:t>
            </a:r>
          </a:p>
        </p:txBody>
      </p:sp>
      <p:sp>
        <p:nvSpPr>
          <p:cNvPr id="33" name="Rectangle 32">
            <a:extLst>
              <a:ext uri="{FF2B5EF4-FFF2-40B4-BE49-F238E27FC236}">
                <a16:creationId xmlns:a16="http://schemas.microsoft.com/office/drawing/2014/main" id="{2D8C3415-8A96-4648-8F75-7641C18AD3A8}"/>
              </a:ext>
            </a:extLst>
          </p:cNvPr>
          <p:cNvSpPr/>
          <p:nvPr/>
        </p:nvSpPr>
        <p:spPr>
          <a:xfrm>
            <a:off x="1016428" y="2300693"/>
            <a:ext cx="2655059" cy="3407549"/>
          </a:xfrm>
          <a:prstGeom prst="rect">
            <a:avLst/>
          </a:prstGeom>
          <a:noFill/>
          <a:ln>
            <a:solidFill>
              <a:srgbClr val="27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50530FF5-D40C-44BF-9941-82457CB36F94}"/>
              </a:ext>
            </a:extLst>
          </p:cNvPr>
          <p:cNvSpPr txBox="1"/>
          <p:nvPr/>
        </p:nvSpPr>
        <p:spPr>
          <a:xfrm>
            <a:off x="-112952" y="3789025"/>
            <a:ext cx="1096150" cy="430887"/>
          </a:xfrm>
          <a:prstGeom prst="rect">
            <a:avLst/>
          </a:prstGeom>
          <a:noFill/>
        </p:spPr>
        <p:txBody>
          <a:bodyPr wrap="square" rtlCol="0">
            <a:spAutoFit/>
          </a:bodyPr>
          <a:lstStyle/>
          <a:p>
            <a:pPr algn="r"/>
            <a:r>
              <a:rPr lang="en-SG" sz="1100" b="1">
                <a:solidFill>
                  <a:srgbClr val="272264"/>
                </a:solidFill>
              </a:rPr>
              <a:t>Engineered data</a:t>
            </a:r>
          </a:p>
        </p:txBody>
      </p:sp>
      <p:sp>
        <p:nvSpPr>
          <p:cNvPr id="35" name="Rectangle 34">
            <a:extLst>
              <a:ext uri="{FF2B5EF4-FFF2-40B4-BE49-F238E27FC236}">
                <a16:creationId xmlns:a16="http://schemas.microsoft.com/office/drawing/2014/main" id="{4504142E-DE91-4832-A88C-4969F2FD1A24}"/>
              </a:ext>
            </a:extLst>
          </p:cNvPr>
          <p:cNvSpPr/>
          <p:nvPr/>
        </p:nvSpPr>
        <p:spPr>
          <a:xfrm>
            <a:off x="7211140" y="1970932"/>
            <a:ext cx="2655059" cy="3407549"/>
          </a:xfrm>
          <a:prstGeom prst="rect">
            <a:avLst/>
          </a:prstGeom>
          <a:noFill/>
          <a:ln>
            <a:solidFill>
              <a:srgbClr val="27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02572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A885A3-7126-40FB-B63F-B0CBEE7398F4}"/>
              </a:ext>
            </a:extLst>
          </p:cNvPr>
          <p:cNvSpPr>
            <a:spLocks noGrp="1"/>
          </p:cNvSpPr>
          <p:nvPr>
            <p:ph type="body" sz="quarter" idx="10"/>
          </p:nvPr>
        </p:nvSpPr>
        <p:spPr/>
        <p:txBody>
          <a:bodyPr/>
          <a:lstStyle/>
          <a:p>
            <a:r>
              <a:rPr lang="en-SG"/>
              <a:t>Exploring static dataset</a:t>
            </a:r>
          </a:p>
        </p:txBody>
      </p:sp>
      <p:sp>
        <p:nvSpPr>
          <p:cNvPr id="3" name="Slide Number Placeholder 2">
            <a:extLst>
              <a:ext uri="{FF2B5EF4-FFF2-40B4-BE49-F238E27FC236}">
                <a16:creationId xmlns:a16="http://schemas.microsoft.com/office/drawing/2014/main" id="{1D338D53-9C71-4DF7-B976-E71EF720E0D3}"/>
              </a:ext>
            </a:extLst>
          </p:cNvPr>
          <p:cNvSpPr>
            <a:spLocks noGrp="1"/>
          </p:cNvSpPr>
          <p:nvPr>
            <p:ph type="sldNum" sz="quarter" idx="12"/>
          </p:nvPr>
        </p:nvSpPr>
        <p:spPr/>
        <p:txBody>
          <a:bodyPr/>
          <a:lstStyle/>
          <a:p>
            <a:fld id="{E36CBC02-B559-4B71-B728-BAE96F1BFA4E}" type="slidenum">
              <a:rPr lang="en-SG" smtClean="0"/>
              <a:pPr/>
              <a:t>28</a:t>
            </a:fld>
            <a:endParaRPr lang="en-SG"/>
          </a:p>
        </p:txBody>
      </p:sp>
      <p:sp>
        <p:nvSpPr>
          <p:cNvPr id="4" name="Text Placeholder 3">
            <a:extLst>
              <a:ext uri="{FF2B5EF4-FFF2-40B4-BE49-F238E27FC236}">
                <a16:creationId xmlns:a16="http://schemas.microsoft.com/office/drawing/2014/main" id="{3E766483-FF9F-47A1-AEEE-78050DE8DE8C}"/>
              </a:ext>
            </a:extLst>
          </p:cNvPr>
          <p:cNvSpPr>
            <a:spLocks noGrp="1"/>
          </p:cNvSpPr>
          <p:nvPr>
            <p:ph type="body" sz="quarter" idx="13"/>
          </p:nvPr>
        </p:nvSpPr>
        <p:spPr/>
        <p:txBody>
          <a:bodyPr/>
          <a:lstStyle/>
          <a:p>
            <a:r>
              <a:rPr lang="en-SG"/>
              <a:t>Defining metrics that measure interconnectivity</a:t>
            </a:r>
          </a:p>
        </p:txBody>
      </p:sp>
      <p:pic>
        <p:nvPicPr>
          <p:cNvPr id="4098" name="Picture 2" descr="Map of key gateways and developments">
            <a:extLst>
              <a:ext uri="{FF2B5EF4-FFF2-40B4-BE49-F238E27FC236}">
                <a16:creationId xmlns:a16="http://schemas.microsoft.com/office/drawing/2014/main" id="{4A52D80B-F40A-47A3-A0BD-1FEC4A074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81" y="1522023"/>
            <a:ext cx="4967925" cy="33377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A5FC66E-3393-4BEF-ACB1-D27972A6E0EC}"/>
              </a:ext>
            </a:extLst>
          </p:cNvPr>
          <p:cNvSpPr/>
          <p:nvPr/>
        </p:nvSpPr>
        <p:spPr>
          <a:xfrm>
            <a:off x="489417" y="1593107"/>
            <a:ext cx="1132068" cy="381714"/>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Hub</a:t>
            </a:r>
          </a:p>
        </p:txBody>
      </p:sp>
      <p:sp>
        <p:nvSpPr>
          <p:cNvPr id="7" name="TextBox 6">
            <a:extLst>
              <a:ext uri="{FF2B5EF4-FFF2-40B4-BE49-F238E27FC236}">
                <a16:creationId xmlns:a16="http://schemas.microsoft.com/office/drawing/2014/main" id="{1180FB67-23E5-439C-AF1D-6E46A7BA8666}"/>
              </a:ext>
            </a:extLst>
          </p:cNvPr>
          <p:cNvSpPr txBox="1"/>
          <p:nvPr/>
        </p:nvSpPr>
        <p:spPr>
          <a:xfrm>
            <a:off x="711723" y="4751201"/>
            <a:ext cx="2399121" cy="1169551"/>
          </a:xfrm>
          <a:prstGeom prst="rect">
            <a:avLst/>
          </a:prstGeom>
          <a:noFill/>
        </p:spPr>
        <p:txBody>
          <a:bodyPr wrap="square" rtlCol="0">
            <a:spAutoFit/>
          </a:bodyPr>
          <a:lstStyle/>
          <a:p>
            <a:r>
              <a:rPr lang="en-SG" sz="1400" b="1"/>
              <a:t>URA Master Plan 2030</a:t>
            </a:r>
          </a:p>
          <a:p>
            <a:pPr marL="171450" indent="-171450">
              <a:buFont typeface="Arial" panose="020B0604020202020204" pitchFamily="34" charset="0"/>
              <a:buChar char="•"/>
            </a:pPr>
            <a:r>
              <a:rPr lang="en-SG" sz="1400"/>
              <a:t>Jurong East</a:t>
            </a:r>
          </a:p>
          <a:p>
            <a:pPr marL="171450" indent="-171450">
              <a:buFont typeface="Arial" panose="020B0604020202020204" pitchFamily="34" charset="0"/>
              <a:buChar char="•"/>
            </a:pPr>
            <a:r>
              <a:rPr lang="en-SG" sz="1400"/>
              <a:t>Woodlands</a:t>
            </a:r>
          </a:p>
          <a:p>
            <a:pPr marL="171450" indent="-171450">
              <a:buFont typeface="Arial" panose="020B0604020202020204" pitchFamily="34" charset="0"/>
              <a:buChar char="•"/>
            </a:pPr>
            <a:r>
              <a:rPr lang="en-SG" sz="1400"/>
              <a:t>Tampines</a:t>
            </a:r>
          </a:p>
          <a:p>
            <a:pPr marL="171450" indent="-171450">
              <a:buFont typeface="Arial" panose="020B0604020202020204" pitchFamily="34" charset="0"/>
              <a:buChar char="•"/>
            </a:pPr>
            <a:r>
              <a:rPr lang="en-SG" sz="1400"/>
              <a:t>Raffles Place (CBD)</a:t>
            </a:r>
          </a:p>
        </p:txBody>
      </p:sp>
      <p:sp>
        <p:nvSpPr>
          <p:cNvPr id="8" name="Rectangle 7">
            <a:extLst>
              <a:ext uri="{FF2B5EF4-FFF2-40B4-BE49-F238E27FC236}">
                <a16:creationId xmlns:a16="http://schemas.microsoft.com/office/drawing/2014/main" id="{BEF9F392-8363-408D-842F-D7AD218664F3}"/>
              </a:ext>
            </a:extLst>
          </p:cNvPr>
          <p:cNvSpPr/>
          <p:nvPr/>
        </p:nvSpPr>
        <p:spPr>
          <a:xfrm>
            <a:off x="6299436" y="1593107"/>
            <a:ext cx="1894068" cy="381714"/>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svc &amp; bus count </a:t>
            </a:r>
          </a:p>
        </p:txBody>
      </p:sp>
      <p:pic>
        <p:nvPicPr>
          <p:cNvPr id="9" name="Picture 8">
            <a:extLst>
              <a:ext uri="{FF2B5EF4-FFF2-40B4-BE49-F238E27FC236}">
                <a16:creationId xmlns:a16="http://schemas.microsoft.com/office/drawing/2014/main" id="{F808625C-615F-46CF-A45A-52571D416EA1}"/>
              </a:ext>
            </a:extLst>
          </p:cNvPr>
          <p:cNvPicPr>
            <a:picLocks noChangeAspect="1"/>
          </p:cNvPicPr>
          <p:nvPr/>
        </p:nvPicPr>
        <p:blipFill>
          <a:blip r:embed="rId3"/>
          <a:stretch>
            <a:fillRect/>
          </a:stretch>
        </p:blipFill>
        <p:spPr>
          <a:xfrm>
            <a:off x="8656753" y="1593108"/>
            <a:ext cx="2820344" cy="2709198"/>
          </a:xfrm>
          <a:prstGeom prst="rect">
            <a:avLst/>
          </a:prstGeom>
        </p:spPr>
      </p:pic>
      <p:sp>
        <p:nvSpPr>
          <p:cNvPr id="12" name="TextBox 11">
            <a:extLst>
              <a:ext uri="{FF2B5EF4-FFF2-40B4-BE49-F238E27FC236}">
                <a16:creationId xmlns:a16="http://schemas.microsoft.com/office/drawing/2014/main" id="{B2AC71EF-D6E1-439F-B00B-522A5A9DC12F}"/>
              </a:ext>
            </a:extLst>
          </p:cNvPr>
          <p:cNvSpPr txBox="1"/>
          <p:nvPr/>
        </p:nvSpPr>
        <p:spPr>
          <a:xfrm>
            <a:off x="6299436" y="2106806"/>
            <a:ext cx="2399121" cy="1384995"/>
          </a:xfrm>
          <a:prstGeom prst="rect">
            <a:avLst/>
          </a:prstGeom>
          <a:noFill/>
        </p:spPr>
        <p:txBody>
          <a:bodyPr wrap="square" rtlCol="0">
            <a:spAutoFit/>
          </a:bodyPr>
          <a:lstStyle/>
          <a:p>
            <a:r>
              <a:rPr lang="en-SG" sz="1400" b="1"/>
              <a:t>svc</a:t>
            </a:r>
          </a:p>
          <a:p>
            <a:r>
              <a:rPr lang="en-SG" sz="1400"/>
              <a:t>Number of unique bus services for a bus stop within </a:t>
            </a:r>
            <a:r>
              <a:rPr lang="en-SG" sz="1400" b="1"/>
              <a:t>250m radius </a:t>
            </a:r>
            <a:r>
              <a:rPr lang="en-SG" sz="1400"/>
              <a:t>of an MRT station (Haversine Distance)</a:t>
            </a:r>
          </a:p>
        </p:txBody>
      </p:sp>
      <p:sp>
        <p:nvSpPr>
          <p:cNvPr id="13" name="TextBox 12">
            <a:extLst>
              <a:ext uri="{FF2B5EF4-FFF2-40B4-BE49-F238E27FC236}">
                <a16:creationId xmlns:a16="http://schemas.microsoft.com/office/drawing/2014/main" id="{D27C6FD5-4DE4-450A-8CCC-5385962114C6}"/>
              </a:ext>
            </a:extLst>
          </p:cNvPr>
          <p:cNvSpPr txBox="1"/>
          <p:nvPr/>
        </p:nvSpPr>
        <p:spPr>
          <a:xfrm>
            <a:off x="6299436" y="3683822"/>
            <a:ext cx="2399121" cy="523220"/>
          </a:xfrm>
          <a:prstGeom prst="rect">
            <a:avLst/>
          </a:prstGeom>
          <a:noFill/>
        </p:spPr>
        <p:txBody>
          <a:bodyPr wrap="square" rtlCol="0">
            <a:spAutoFit/>
          </a:bodyPr>
          <a:lstStyle/>
          <a:p>
            <a:r>
              <a:rPr lang="en-SG" sz="1400" b="1"/>
              <a:t>bus count</a:t>
            </a:r>
          </a:p>
          <a:p>
            <a:r>
              <a:rPr lang="en-SG" sz="1400" err="1"/>
              <a:t>len</a:t>
            </a:r>
            <a:r>
              <a:rPr lang="en-SG" sz="1400"/>
              <a:t>(svc)</a:t>
            </a:r>
          </a:p>
        </p:txBody>
      </p:sp>
      <p:sp>
        <p:nvSpPr>
          <p:cNvPr id="10" name="Oval 9">
            <a:extLst>
              <a:ext uri="{FF2B5EF4-FFF2-40B4-BE49-F238E27FC236}">
                <a16:creationId xmlns:a16="http://schemas.microsoft.com/office/drawing/2014/main" id="{95A58BE4-C10F-41CF-954D-5978B67CE878}"/>
              </a:ext>
            </a:extLst>
          </p:cNvPr>
          <p:cNvSpPr>
            <a:spLocks noChangeAspect="1"/>
          </p:cNvSpPr>
          <p:nvPr/>
        </p:nvSpPr>
        <p:spPr>
          <a:xfrm>
            <a:off x="8743322" y="1719921"/>
            <a:ext cx="2577020" cy="2582384"/>
          </a:xfrm>
          <a:prstGeom prst="ellipse">
            <a:avLst/>
          </a:prstGeom>
          <a:noFill/>
          <a:ln w="22225">
            <a:solidFill>
              <a:srgbClr val="EB67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5" name="Straight Arrow Connector 14">
            <a:extLst>
              <a:ext uri="{FF2B5EF4-FFF2-40B4-BE49-F238E27FC236}">
                <a16:creationId xmlns:a16="http://schemas.microsoft.com/office/drawing/2014/main" id="{D193F6EC-7039-48F6-A384-43102BD451DD}"/>
              </a:ext>
            </a:extLst>
          </p:cNvPr>
          <p:cNvCxnSpPr>
            <a:cxnSpLocks/>
            <a:endCxn id="10" idx="6"/>
          </p:cNvCxnSpPr>
          <p:nvPr/>
        </p:nvCxnSpPr>
        <p:spPr>
          <a:xfrm>
            <a:off x="10031832" y="3011113"/>
            <a:ext cx="1288510" cy="0"/>
          </a:xfrm>
          <a:prstGeom prst="straightConnector1">
            <a:avLst/>
          </a:prstGeom>
          <a:ln w="19050">
            <a:solidFill>
              <a:srgbClr val="27226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E5E4EF6-62BC-41F7-9EA3-1C6AC3FBAF2C}"/>
              </a:ext>
            </a:extLst>
          </p:cNvPr>
          <p:cNvSpPr txBox="1"/>
          <p:nvPr/>
        </p:nvSpPr>
        <p:spPr>
          <a:xfrm>
            <a:off x="10269320" y="2703336"/>
            <a:ext cx="775021" cy="307777"/>
          </a:xfrm>
          <a:prstGeom prst="rect">
            <a:avLst/>
          </a:prstGeom>
          <a:noFill/>
        </p:spPr>
        <p:txBody>
          <a:bodyPr wrap="square" rtlCol="0">
            <a:spAutoFit/>
          </a:bodyPr>
          <a:lstStyle/>
          <a:p>
            <a:pPr algn="ctr"/>
            <a:r>
              <a:rPr lang="en-SG" sz="1400" b="1">
                <a:solidFill>
                  <a:schemeClr val="tx1">
                    <a:lumMod val="75000"/>
                    <a:lumOff val="25000"/>
                  </a:schemeClr>
                </a:solidFill>
              </a:rPr>
              <a:t>250m</a:t>
            </a:r>
            <a:endParaRPr lang="en-SG" sz="1400">
              <a:solidFill>
                <a:schemeClr val="tx1">
                  <a:lumMod val="75000"/>
                  <a:lumOff val="25000"/>
                </a:schemeClr>
              </a:solidFill>
            </a:endParaRPr>
          </a:p>
        </p:txBody>
      </p:sp>
      <p:sp>
        <p:nvSpPr>
          <p:cNvPr id="20" name="Rectangle 19">
            <a:extLst>
              <a:ext uri="{FF2B5EF4-FFF2-40B4-BE49-F238E27FC236}">
                <a16:creationId xmlns:a16="http://schemas.microsoft.com/office/drawing/2014/main" id="{4840CB7E-6F31-4DA1-8DBB-FF54D620AFDC}"/>
              </a:ext>
            </a:extLst>
          </p:cNvPr>
          <p:cNvSpPr/>
          <p:nvPr/>
        </p:nvSpPr>
        <p:spPr>
          <a:xfrm>
            <a:off x="6299435" y="4478013"/>
            <a:ext cx="3969885" cy="381714"/>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err="1"/>
              <a:t>adj_stations</a:t>
            </a:r>
            <a:r>
              <a:rPr lang="en-SG" sz="1600" b="1"/>
              <a:t> &amp; </a:t>
            </a:r>
            <a:r>
              <a:rPr lang="en-SG" sz="1600" b="1" err="1"/>
              <a:t>dist_to_nearest_station</a:t>
            </a:r>
            <a:endParaRPr lang="en-SG" sz="1600" b="1"/>
          </a:p>
        </p:txBody>
      </p:sp>
      <p:sp>
        <p:nvSpPr>
          <p:cNvPr id="21" name="TextBox 20">
            <a:extLst>
              <a:ext uri="{FF2B5EF4-FFF2-40B4-BE49-F238E27FC236}">
                <a16:creationId xmlns:a16="http://schemas.microsoft.com/office/drawing/2014/main" id="{87BD81E3-ADA4-488B-92DD-A9305BAC3FD3}"/>
              </a:ext>
            </a:extLst>
          </p:cNvPr>
          <p:cNvSpPr txBox="1"/>
          <p:nvPr/>
        </p:nvSpPr>
        <p:spPr>
          <a:xfrm>
            <a:off x="6299436" y="4895560"/>
            <a:ext cx="3969884" cy="738664"/>
          </a:xfrm>
          <a:prstGeom prst="rect">
            <a:avLst/>
          </a:prstGeom>
          <a:noFill/>
        </p:spPr>
        <p:txBody>
          <a:bodyPr wrap="square" rtlCol="0">
            <a:spAutoFit/>
          </a:bodyPr>
          <a:lstStyle/>
          <a:p>
            <a:r>
              <a:rPr lang="en-SG" sz="1400" b="1" err="1"/>
              <a:t>adj_stations</a:t>
            </a:r>
            <a:endParaRPr lang="en-SG" sz="1400" b="1"/>
          </a:p>
          <a:p>
            <a:r>
              <a:rPr lang="en-SG" sz="1400"/>
              <a:t>Number of MRT stations within </a:t>
            </a:r>
            <a:r>
              <a:rPr lang="en-SG" sz="1400" b="1"/>
              <a:t>2km radius </a:t>
            </a:r>
            <a:r>
              <a:rPr lang="en-SG" sz="1400"/>
              <a:t>of an MRT station (Haversine Distance)</a:t>
            </a:r>
          </a:p>
        </p:txBody>
      </p:sp>
      <p:sp>
        <p:nvSpPr>
          <p:cNvPr id="22" name="TextBox 21">
            <a:extLst>
              <a:ext uri="{FF2B5EF4-FFF2-40B4-BE49-F238E27FC236}">
                <a16:creationId xmlns:a16="http://schemas.microsoft.com/office/drawing/2014/main" id="{1F9B774C-3E8C-43E9-888B-E797B596ACCE}"/>
              </a:ext>
            </a:extLst>
          </p:cNvPr>
          <p:cNvSpPr txBox="1"/>
          <p:nvPr/>
        </p:nvSpPr>
        <p:spPr>
          <a:xfrm>
            <a:off x="6299436" y="5670057"/>
            <a:ext cx="3969884" cy="523220"/>
          </a:xfrm>
          <a:prstGeom prst="rect">
            <a:avLst/>
          </a:prstGeom>
          <a:noFill/>
        </p:spPr>
        <p:txBody>
          <a:bodyPr wrap="square" rtlCol="0">
            <a:spAutoFit/>
          </a:bodyPr>
          <a:lstStyle/>
          <a:p>
            <a:r>
              <a:rPr lang="en-SG" sz="1400" b="1" err="1"/>
              <a:t>dist_to_nearest_station</a:t>
            </a:r>
            <a:endParaRPr lang="en-SG" sz="1400" b="1"/>
          </a:p>
          <a:p>
            <a:r>
              <a:rPr lang="en-SG" sz="1400"/>
              <a:t>min(distance to all other stations)</a:t>
            </a:r>
          </a:p>
        </p:txBody>
      </p:sp>
    </p:spTree>
    <p:extLst>
      <p:ext uri="{BB962C8B-B14F-4D97-AF65-F5344CB8AC3E}">
        <p14:creationId xmlns:p14="http://schemas.microsoft.com/office/powerpoint/2010/main" val="2698746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86EE09-B44F-4CD1-BEE3-8116C08C6D66}"/>
              </a:ext>
            </a:extLst>
          </p:cNvPr>
          <p:cNvSpPr>
            <a:spLocks noGrp="1"/>
          </p:cNvSpPr>
          <p:nvPr>
            <p:ph type="sldNum" sz="quarter" idx="12"/>
          </p:nvPr>
        </p:nvSpPr>
        <p:spPr/>
        <p:txBody>
          <a:bodyPr/>
          <a:lstStyle/>
          <a:p>
            <a:fld id="{E36CBC02-B559-4B71-B728-BAE96F1BFA4E}" type="slidenum">
              <a:rPr lang="en-SG" smtClean="0"/>
              <a:pPr/>
              <a:t>29</a:t>
            </a:fld>
            <a:endParaRPr lang="en-SG"/>
          </a:p>
        </p:txBody>
      </p:sp>
      <p:sp>
        <p:nvSpPr>
          <p:cNvPr id="5" name="TextBox 4">
            <a:extLst>
              <a:ext uri="{FF2B5EF4-FFF2-40B4-BE49-F238E27FC236}">
                <a16:creationId xmlns:a16="http://schemas.microsoft.com/office/drawing/2014/main" id="{844ECD47-7B85-4A9B-B71F-8E6ED564DCEE}"/>
              </a:ext>
            </a:extLst>
          </p:cNvPr>
          <p:cNvSpPr txBox="1"/>
          <p:nvPr/>
        </p:nvSpPr>
        <p:spPr>
          <a:xfrm>
            <a:off x="12736156" y="2127864"/>
            <a:ext cx="6178858" cy="1200329"/>
          </a:xfrm>
          <a:prstGeom prst="rect">
            <a:avLst/>
          </a:prstGeom>
          <a:noFill/>
        </p:spPr>
        <p:txBody>
          <a:bodyPr wrap="square" rtlCol="0">
            <a:spAutoFit/>
          </a:bodyPr>
          <a:lstStyle/>
          <a:p>
            <a:pPr marL="285750" indent="-285750">
              <a:buFont typeface="Arial" panose="020B0604020202020204" pitchFamily="34" charset="0"/>
              <a:buChar char="•"/>
            </a:pPr>
            <a:r>
              <a:rPr lang="en-SG"/>
              <a:t>Grocery</a:t>
            </a:r>
          </a:p>
          <a:p>
            <a:pPr marL="285750" indent="-285750">
              <a:buFont typeface="Arial" panose="020B0604020202020204" pitchFamily="34" charset="0"/>
              <a:buChar char="•"/>
            </a:pPr>
            <a:r>
              <a:rPr lang="en-SG"/>
              <a:t>Mall</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a:t>Coordinate data from </a:t>
            </a:r>
            <a:r>
              <a:rPr lang="en-SG" err="1"/>
              <a:t>onemap</a:t>
            </a:r>
            <a:endParaRPr lang="en-SG"/>
          </a:p>
        </p:txBody>
      </p:sp>
      <p:sp>
        <p:nvSpPr>
          <p:cNvPr id="6" name="TextBox 5">
            <a:extLst>
              <a:ext uri="{FF2B5EF4-FFF2-40B4-BE49-F238E27FC236}">
                <a16:creationId xmlns:a16="http://schemas.microsoft.com/office/drawing/2014/main" id="{32C05017-2B27-4BEF-B935-17D3D29127D4}"/>
              </a:ext>
            </a:extLst>
          </p:cNvPr>
          <p:cNvSpPr txBox="1"/>
          <p:nvPr/>
        </p:nvSpPr>
        <p:spPr>
          <a:xfrm>
            <a:off x="12736156" y="4657218"/>
            <a:ext cx="6178858" cy="1477328"/>
          </a:xfrm>
          <a:prstGeom prst="rect">
            <a:avLst/>
          </a:prstGeom>
          <a:noFill/>
        </p:spPr>
        <p:txBody>
          <a:bodyPr wrap="square" rtlCol="0">
            <a:spAutoFit/>
          </a:bodyPr>
          <a:lstStyle/>
          <a:p>
            <a:pPr marL="285750" indent="-285750">
              <a:buFont typeface="Arial" panose="020B0604020202020204" pitchFamily="34" charset="0"/>
              <a:buChar char="•"/>
            </a:pPr>
            <a:r>
              <a:rPr lang="en-SG"/>
              <a:t>dynamic</a:t>
            </a:r>
          </a:p>
          <a:p>
            <a:pPr marL="742950" lvl="1" indent="-285750">
              <a:buFont typeface="Arial" panose="020B0604020202020204" pitchFamily="34" charset="0"/>
              <a:buChar char="•"/>
            </a:pPr>
            <a:r>
              <a:rPr lang="en-SG"/>
              <a:t>Change from hour 0 to hour 24</a:t>
            </a:r>
          </a:p>
          <a:p>
            <a:pPr marL="742950" lvl="1" indent="-285750">
              <a:buFont typeface="Arial" panose="020B0604020202020204" pitchFamily="34" charset="0"/>
              <a:buChar char="•"/>
            </a:pPr>
            <a:r>
              <a:rPr lang="en-SG"/>
              <a:t>Remove LRT data</a:t>
            </a:r>
          </a:p>
          <a:p>
            <a:pPr marL="742950" lvl="1" indent="-285750">
              <a:buFont typeface="Arial" panose="020B0604020202020204" pitchFamily="34" charset="0"/>
              <a:buChar char="•"/>
            </a:pPr>
            <a:r>
              <a:rPr lang="en-SG"/>
              <a:t>Adding interchange col etc</a:t>
            </a:r>
          </a:p>
          <a:p>
            <a:pPr marL="742950" lvl="1" indent="-285750">
              <a:buFont typeface="Arial" panose="020B0604020202020204" pitchFamily="34" charset="0"/>
              <a:buChar char="•"/>
            </a:pPr>
            <a:r>
              <a:rPr lang="en-SG"/>
              <a:t>Split from single station code to </a:t>
            </a:r>
            <a:r>
              <a:rPr lang="en-SG" err="1"/>
              <a:t>indiv</a:t>
            </a:r>
            <a:r>
              <a:rPr lang="en-SG"/>
              <a:t> lines</a:t>
            </a:r>
          </a:p>
        </p:txBody>
      </p:sp>
      <p:pic>
        <p:nvPicPr>
          <p:cNvPr id="7" name="Picture 4" descr="OneMap">
            <a:extLst>
              <a:ext uri="{FF2B5EF4-FFF2-40B4-BE49-F238E27FC236}">
                <a16:creationId xmlns:a16="http://schemas.microsoft.com/office/drawing/2014/main" id="{AD167D61-6A1E-44D7-B8E0-43EC8BED2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6001" y="-1476500"/>
            <a:ext cx="1330817" cy="133081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AE19F215-3095-4305-9BDB-CA05A8420E23}"/>
              </a:ext>
            </a:extLst>
          </p:cNvPr>
          <p:cNvGrpSpPr/>
          <p:nvPr/>
        </p:nvGrpSpPr>
        <p:grpSpPr>
          <a:xfrm>
            <a:off x="6095999" y="-1471657"/>
            <a:ext cx="1035352" cy="792429"/>
            <a:chOff x="5303976" y="3797932"/>
            <a:chExt cx="1531588" cy="1172233"/>
          </a:xfrm>
        </p:grpSpPr>
        <p:pic>
          <p:nvPicPr>
            <p:cNvPr id="1026" name="Picture 2" descr="Data.gov.sg">
              <a:extLst>
                <a:ext uri="{FF2B5EF4-FFF2-40B4-BE49-F238E27FC236}">
                  <a16:creationId xmlns:a16="http://schemas.microsoft.com/office/drawing/2014/main" id="{13D816A8-8A4A-442B-80B2-6304BD2760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67" t="29322" r="62870" b="32976"/>
            <a:stretch/>
          </p:blipFill>
          <p:spPr bwMode="auto">
            <a:xfrm>
              <a:off x="5430591" y="3797932"/>
              <a:ext cx="1330817" cy="8592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ata.gov.sg">
              <a:extLst>
                <a:ext uri="{FF2B5EF4-FFF2-40B4-BE49-F238E27FC236}">
                  <a16:creationId xmlns:a16="http://schemas.microsoft.com/office/drawing/2014/main" id="{F9628930-D1AB-4CB7-AF18-C2AE63AF65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356" t="38523" r="4079" b="32976"/>
            <a:stretch/>
          </p:blipFill>
          <p:spPr bwMode="auto">
            <a:xfrm>
              <a:off x="5303976" y="4580039"/>
              <a:ext cx="1531588" cy="390126"/>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Text Placeholder 1">
            <a:extLst>
              <a:ext uri="{FF2B5EF4-FFF2-40B4-BE49-F238E27FC236}">
                <a16:creationId xmlns:a16="http://schemas.microsoft.com/office/drawing/2014/main" id="{74FC2BA3-F1DA-4F35-B192-A24DC07439A5}"/>
              </a:ext>
            </a:extLst>
          </p:cNvPr>
          <p:cNvSpPr>
            <a:spLocks noGrp="1"/>
          </p:cNvSpPr>
          <p:nvPr>
            <p:ph type="body" sz="quarter" idx="10"/>
          </p:nvPr>
        </p:nvSpPr>
        <p:spPr>
          <a:xfrm>
            <a:off x="411480" y="383021"/>
            <a:ext cx="9826850" cy="1212447"/>
          </a:xfrm>
        </p:spPr>
        <p:txBody>
          <a:bodyPr/>
          <a:lstStyle/>
          <a:p>
            <a:r>
              <a:rPr lang="en-SG"/>
              <a:t>Geospatial Data Processing </a:t>
            </a:r>
          </a:p>
        </p:txBody>
      </p:sp>
      <p:sp>
        <p:nvSpPr>
          <p:cNvPr id="52" name="Text Placeholder 1">
            <a:extLst>
              <a:ext uri="{FF2B5EF4-FFF2-40B4-BE49-F238E27FC236}">
                <a16:creationId xmlns:a16="http://schemas.microsoft.com/office/drawing/2014/main" id="{6C4D7CF3-9972-40E5-8D8A-C092221FFDD1}"/>
              </a:ext>
            </a:extLst>
          </p:cNvPr>
          <p:cNvSpPr txBox="1">
            <a:spLocks/>
          </p:cNvSpPr>
          <p:nvPr/>
        </p:nvSpPr>
        <p:spPr>
          <a:xfrm>
            <a:off x="991648" y="1765123"/>
            <a:ext cx="3227018" cy="121244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5000" b="1" kern="1200" cap="none" spc="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600" i="1">
                <a:latin typeface="Avenir Next LT Pro Demi" panose="020B0704020202020204" pitchFamily="34" charset="0"/>
              </a:rPr>
              <a:t>k-d</a:t>
            </a:r>
            <a:r>
              <a:rPr lang="en-SG" sz="3600">
                <a:latin typeface="Avenir Next LT Pro Demi" panose="020B0704020202020204" pitchFamily="34" charset="0"/>
              </a:rPr>
              <a:t> Trees</a:t>
            </a:r>
          </a:p>
        </p:txBody>
      </p:sp>
      <p:sp>
        <p:nvSpPr>
          <p:cNvPr id="54" name="Text Placeholder 1">
            <a:extLst>
              <a:ext uri="{FF2B5EF4-FFF2-40B4-BE49-F238E27FC236}">
                <a16:creationId xmlns:a16="http://schemas.microsoft.com/office/drawing/2014/main" id="{D6B57B76-FB01-4090-B7D1-2B4476AB669F}"/>
              </a:ext>
            </a:extLst>
          </p:cNvPr>
          <p:cNvSpPr txBox="1">
            <a:spLocks/>
          </p:cNvSpPr>
          <p:nvPr/>
        </p:nvSpPr>
        <p:spPr>
          <a:xfrm>
            <a:off x="7640177" y="1885028"/>
            <a:ext cx="4089948" cy="121244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5000" b="1" kern="1200" cap="none" spc="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600">
                <a:latin typeface="Avenir Next LT Pro Demi" panose="020B0704020202020204" pitchFamily="34" charset="0"/>
              </a:rPr>
              <a:t>Spatial Intersections</a:t>
            </a:r>
          </a:p>
        </p:txBody>
      </p:sp>
      <p:pic>
        <p:nvPicPr>
          <p:cNvPr id="3074" name="Picture 2" descr="k-d tree - Wikipedia">
            <a:extLst>
              <a:ext uri="{FF2B5EF4-FFF2-40B4-BE49-F238E27FC236}">
                <a16:creationId xmlns:a16="http://schemas.microsoft.com/office/drawing/2014/main" id="{42ED3F5B-9D67-44BA-9DC1-95DAA03707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606" y="3026596"/>
            <a:ext cx="2906228" cy="27630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patial Intersects with Geopandas | by HP-Nunes | Analytics Vidhya | Medium">
            <a:extLst>
              <a:ext uri="{FF2B5EF4-FFF2-40B4-BE49-F238E27FC236}">
                <a16:creationId xmlns:a16="http://schemas.microsoft.com/office/drawing/2014/main" id="{1D05F5CD-77C3-4D31-874D-648FE3AE47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1222" y="3579796"/>
            <a:ext cx="4319087" cy="2379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547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Connectivity For All</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r>
              <a:rPr lang="en-SG" sz="2100" dirty="0"/>
              <a:t>Singapore’s booming MRT Network has long been a priority for the nation </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3</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837125"/>
            <a:ext cx="10790873" cy="51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SG" b="1" dirty="0">
                <a:solidFill>
                  <a:schemeClr val="tx1"/>
                </a:solidFill>
              </a:rPr>
              <a:t>Since its </a:t>
            </a:r>
            <a:r>
              <a:rPr lang="en-SG" b="1" dirty="0">
                <a:solidFill>
                  <a:srgbClr val="EB6761"/>
                </a:solidFill>
              </a:rPr>
              <a:t>conceptualisation in 1972</a:t>
            </a:r>
            <a:r>
              <a:rPr lang="en-SG" b="1" dirty="0">
                <a:solidFill>
                  <a:schemeClr val="tx1"/>
                </a:solidFill>
              </a:rPr>
              <a:t>, the MRT system has played an </a:t>
            </a:r>
            <a:r>
              <a:rPr lang="en-SG" b="1" dirty="0">
                <a:solidFill>
                  <a:srgbClr val="EB6761"/>
                </a:solidFill>
              </a:rPr>
              <a:t>integral role in citizens’ lives </a:t>
            </a:r>
          </a:p>
        </p:txBody>
      </p:sp>
    </p:spTree>
    <p:extLst>
      <p:ext uri="{BB962C8B-B14F-4D97-AF65-F5344CB8AC3E}">
        <p14:creationId xmlns:p14="http://schemas.microsoft.com/office/powerpoint/2010/main" val="97876197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98A54C-35FE-4ED8-B924-31A01A5F552F}"/>
              </a:ext>
            </a:extLst>
          </p:cNvPr>
          <p:cNvSpPr>
            <a:spLocks noGrp="1"/>
          </p:cNvSpPr>
          <p:nvPr>
            <p:ph type="body" sz="quarter" idx="10"/>
          </p:nvPr>
        </p:nvSpPr>
        <p:spPr/>
        <p:txBody>
          <a:bodyPr/>
          <a:lstStyle/>
          <a:p>
            <a:r>
              <a:rPr lang="en-SG"/>
              <a:t>Exploring static dataset</a:t>
            </a:r>
          </a:p>
        </p:txBody>
      </p:sp>
      <p:sp>
        <p:nvSpPr>
          <p:cNvPr id="3" name="Slide Number Placeholder 2">
            <a:extLst>
              <a:ext uri="{FF2B5EF4-FFF2-40B4-BE49-F238E27FC236}">
                <a16:creationId xmlns:a16="http://schemas.microsoft.com/office/drawing/2014/main" id="{20BA6CF8-E1B8-4EFF-B7F4-429D9EB84C21}"/>
              </a:ext>
            </a:extLst>
          </p:cNvPr>
          <p:cNvSpPr>
            <a:spLocks noGrp="1"/>
          </p:cNvSpPr>
          <p:nvPr>
            <p:ph type="sldNum" sz="quarter" idx="12"/>
          </p:nvPr>
        </p:nvSpPr>
        <p:spPr/>
        <p:txBody>
          <a:bodyPr/>
          <a:lstStyle/>
          <a:p>
            <a:fld id="{E36CBC02-B559-4B71-B728-BAE96F1BFA4E}" type="slidenum">
              <a:rPr lang="en-SG" smtClean="0"/>
              <a:pPr/>
              <a:t>30</a:t>
            </a:fld>
            <a:endParaRPr lang="en-SG"/>
          </a:p>
        </p:txBody>
      </p:sp>
      <p:sp>
        <p:nvSpPr>
          <p:cNvPr id="4" name="Text Placeholder 3">
            <a:extLst>
              <a:ext uri="{FF2B5EF4-FFF2-40B4-BE49-F238E27FC236}">
                <a16:creationId xmlns:a16="http://schemas.microsoft.com/office/drawing/2014/main" id="{8572CC79-9071-426F-A80F-1C43F94A94B3}"/>
              </a:ext>
            </a:extLst>
          </p:cNvPr>
          <p:cNvSpPr>
            <a:spLocks noGrp="1"/>
          </p:cNvSpPr>
          <p:nvPr>
            <p:ph type="body" sz="quarter" idx="13"/>
          </p:nvPr>
        </p:nvSpPr>
        <p:spPr/>
        <p:txBody>
          <a:bodyPr/>
          <a:lstStyle/>
          <a:p>
            <a:r>
              <a:rPr lang="en-SG"/>
              <a:t>Distribution of numerical data</a:t>
            </a:r>
          </a:p>
        </p:txBody>
      </p:sp>
      <p:pic>
        <p:nvPicPr>
          <p:cNvPr id="8" name="Picture 7">
            <a:extLst>
              <a:ext uri="{FF2B5EF4-FFF2-40B4-BE49-F238E27FC236}">
                <a16:creationId xmlns:a16="http://schemas.microsoft.com/office/drawing/2014/main" id="{DDC53A52-8AEB-4039-A706-D8D7E6B8100E}"/>
              </a:ext>
            </a:extLst>
          </p:cNvPr>
          <p:cNvPicPr>
            <a:picLocks noChangeAspect="1"/>
          </p:cNvPicPr>
          <p:nvPr/>
        </p:nvPicPr>
        <p:blipFill>
          <a:blip r:embed="rId2"/>
          <a:stretch>
            <a:fillRect/>
          </a:stretch>
        </p:blipFill>
        <p:spPr>
          <a:xfrm>
            <a:off x="2956400" y="1653864"/>
            <a:ext cx="2998107" cy="2142626"/>
          </a:xfrm>
          <a:prstGeom prst="rect">
            <a:avLst/>
          </a:prstGeom>
        </p:spPr>
      </p:pic>
      <p:pic>
        <p:nvPicPr>
          <p:cNvPr id="10" name="Picture 9">
            <a:extLst>
              <a:ext uri="{FF2B5EF4-FFF2-40B4-BE49-F238E27FC236}">
                <a16:creationId xmlns:a16="http://schemas.microsoft.com/office/drawing/2014/main" id="{36DF50F3-1975-4C87-A624-50F11D88F94C}"/>
              </a:ext>
            </a:extLst>
          </p:cNvPr>
          <p:cNvPicPr>
            <a:picLocks noChangeAspect="1"/>
          </p:cNvPicPr>
          <p:nvPr/>
        </p:nvPicPr>
        <p:blipFill>
          <a:blip r:embed="rId3"/>
          <a:stretch>
            <a:fillRect/>
          </a:stretch>
        </p:blipFill>
        <p:spPr>
          <a:xfrm>
            <a:off x="6237494" y="1653862"/>
            <a:ext cx="3029501" cy="2142627"/>
          </a:xfrm>
          <a:prstGeom prst="rect">
            <a:avLst/>
          </a:prstGeom>
        </p:spPr>
      </p:pic>
      <p:pic>
        <p:nvPicPr>
          <p:cNvPr id="12" name="Picture 11">
            <a:extLst>
              <a:ext uri="{FF2B5EF4-FFF2-40B4-BE49-F238E27FC236}">
                <a16:creationId xmlns:a16="http://schemas.microsoft.com/office/drawing/2014/main" id="{4839AE08-F11D-43B2-977F-A71C9E861BA2}"/>
              </a:ext>
            </a:extLst>
          </p:cNvPr>
          <p:cNvPicPr>
            <a:picLocks noChangeAspect="1"/>
          </p:cNvPicPr>
          <p:nvPr/>
        </p:nvPicPr>
        <p:blipFill>
          <a:blip r:embed="rId4"/>
          <a:stretch>
            <a:fillRect/>
          </a:stretch>
        </p:blipFill>
        <p:spPr>
          <a:xfrm>
            <a:off x="1429875" y="3870051"/>
            <a:ext cx="2990259" cy="2134778"/>
          </a:xfrm>
          <a:prstGeom prst="rect">
            <a:avLst/>
          </a:prstGeom>
        </p:spPr>
      </p:pic>
      <p:pic>
        <p:nvPicPr>
          <p:cNvPr id="14" name="Picture 13">
            <a:extLst>
              <a:ext uri="{FF2B5EF4-FFF2-40B4-BE49-F238E27FC236}">
                <a16:creationId xmlns:a16="http://schemas.microsoft.com/office/drawing/2014/main" id="{856E159A-7B32-4531-BFDE-9D6322D91B0A}"/>
              </a:ext>
            </a:extLst>
          </p:cNvPr>
          <p:cNvPicPr>
            <a:picLocks noChangeAspect="1"/>
          </p:cNvPicPr>
          <p:nvPr/>
        </p:nvPicPr>
        <p:blipFill>
          <a:blip r:embed="rId5"/>
          <a:stretch>
            <a:fillRect/>
          </a:stretch>
        </p:blipFill>
        <p:spPr>
          <a:xfrm>
            <a:off x="7771866" y="3893596"/>
            <a:ext cx="2990259" cy="2111233"/>
          </a:xfrm>
          <a:prstGeom prst="rect">
            <a:avLst/>
          </a:prstGeom>
        </p:spPr>
      </p:pic>
      <p:pic>
        <p:nvPicPr>
          <p:cNvPr id="16" name="Picture 15">
            <a:extLst>
              <a:ext uri="{FF2B5EF4-FFF2-40B4-BE49-F238E27FC236}">
                <a16:creationId xmlns:a16="http://schemas.microsoft.com/office/drawing/2014/main" id="{DE257C95-F8B8-4930-B87D-0DC6783E8419}"/>
              </a:ext>
            </a:extLst>
          </p:cNvPr>
          <p:cNvPicPr>
            <a:picLocks noChangeAspect="1"/>
          </p:cNvPicPr>
          <p:nvPr/>
        </p:nvPicPr>
        <p:blipFill>
          <a:blip r:embed="rId6"/>
          <a:stretch>
            <a:fillRect/>
          </a:stretch>
        </p:blipFill>
        <p:spPr>
          <a:xfrm>
            <a:off x="4600870" y="3862203"/>
            <a:ext cx="2990259" cy="2150474"/>
          </a:xfrm>
          <a:prstGeom prst="rect">
            <a:avLst/>
          </a:prstGeom>
        </p:spPr>
      </p:pic>
    </p:spTree>
    <p:extLst>
      <p:ext uri="{BB962C8B-B14F-4D97-AF65-F5344CB8AC3E}">
        <p14:creationId xmlns:p14="http://schemas.microsoft.com/office/powerpoint/2010/main" val="1287702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F0B72A-13A8-4A23-8C5B-92E581B9DF74}"/>
              </a:ext>
            </a:extLst>
          </p:cNvPr>
          <p:cNvSpPr>
            <a:spLocks noGrp="1"/>
          </p:cNvSpPr>
          <p:nvPr>
            <p:ph type="body" sz="quarter" idx="10"/>
          </p:nvPr>
        </p:nvSpPr>
        <p:spPr/>
        <p:txBody>
          <a:bodyPr/>
          <a:lstStyle/>
          <a:p>
            <a:r>
              <a:rPr lang="en-SG"/>
              <a:t>Exploring static dataset</a:t>
            </a:r>
          </a:p>
        </p:txBody>
      </p:sp>
      <p:sp>
        <p:nvSpPr>
          <p:cNvPr id="3" name="Slide Number Placeholder 2">
            <a:extLst>
              <a:ext uri="{FF2B5EF4-FFF2-40B4-BE49-F238E27FC236}">
                <a16:creationId xmlns:a16="http://schemas.microsoft.com/office/drawing/2014/main" id="{C10B1E3B-9FC0-47AC-9C5B-F7635E9B4CFD}"/>
              </a:ext>
            </a:extLst>
          </p:cNvPr>
          <p:cNvSpPr>
            <a:spLocks noGrp="1"/>
          </p:cNvSpPr>
          <p:nvPr>
            <p:ph type="sldNum" sz="quarter" idx="12"/>
          </p:nvPr>
        </p:nvSpPr>
        <p:spPr/>
        <p:txBody>
          <a:bodyPr/>
          <a:lstStyle/>
          <a:p>
            <a:fld id="{E36CBC02-B559-4B71-B728-BAE96F1BFA4E}" type="slidenum">
              <a:rPr lang="en-SG" smtClean="0"/>
              <a:pPr/>
              <a:t>31</a:t>
            </a:fld>
            <a:endParaRPr lang="en-SG"/>
          </a:p>
        </p:txBody>
      </p:sp>
      <p:sp>
        <p:nvSpPr>
          <p:cNvPr id="4" name="Text Placeholder 3">
            <a:extLst>
              <a:ext uri="{FF2B5EF4-FFF2-40B4-BE49-F238E27FC236}">
                <a16:creationId xmlns:a16="http://schemas.microsoft.com/office/drawing/2014/main" id="{FB9A44E1-C3E4-4967-A289-FC3FCB5D3061}"/>
              </a:ext>
            </a:extLst>
          </p:cNvPr>
          <p:cNvSpPr>
            <a:spLocks noGrp="1"/>
          </p:cNvSpPr>
          <p:nvPr>
            <p:ph type="body" sz="quarter" idx="13"/>
          </p:nvPr>
        </p:nvSpPr>
        <p:spPr/>
        <p:txBody>
          <a:bodyPr/>
          <a:lstStyle/>
          <a:p>
            <a:r>
              <a:rPr lang="en-SG"/>
              <a:t>Analysing relationship on metrics affecting station density</a:t>
            </a:r>
          </a:p>
        </p:txBody>
      </p:sp>
      <p:sp>
        <p:nvSpPr>
          <p:cNvPr id="5" name="Rectangle 4">
            <a:extLst>
              <a:ext uri="{FF2B5EF4-FFF2-40B4-BE49-F238E27FC236}">
                <a16:creationId xmlns:a16="http://schemas.microsoft.com/office/drawing/2014/main" id="{911429DC-38F3-4615-A153-79FEB8EF9FD9}"/>
              </a:ext>
            </a:extLst>
          </p:cNvPr>
          <p:cNvSpPr/>
          <p:nvPr/>
        </p:nvSpPr>
        <p:spPr>
          <a:xfrm>
            <a:off x="4790874" y="4797799"/>
            <a:ext cx="3940404" cy="38778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Potential hypothesis for exploration</a:t>
            </a:r>
          </a:p>
        </p:txBody>
      </p:sp>
      <p:sp>
        <p:nvSpPr>
          <p:cNvPr id="6" name="TextBox 5">
            <a:extLst>
              <a:ext uri="{FF2B5EF4-FFF2-40B4-BE49-F238E27FC236}">
                <a16:creationId xmlns:a16="http://schemas.microsoft.com/office/drawing/2014/main" id="{AD964301-9548-4B33-B04E-14C441861C53}"/>
              </a:ext>
            </a:extLst>
          </p:cNvPr>
          <p:cNvSpPr txBox="1"/>
          <p:nvPr/>
        </p:nvSpPr>
        <p:spPr>
          <a:xfrm>
            <a:off x="4790874" y="5185581"/>
            <a:ext cx="3940404" cy="738664"/>
          </a:xfrm>
          <a:prstGeom prst="rect">
            <a:avLst/>
          </a:prstGeom>
          <a:noFill/>
        </p:spPr>
        <p:txBody>
          <a:bodyPr wrap="square" rtlCol="0">
            <a:spAutoFit/>
          </a:bodyPr>
          <a:lstStyle/>
          <a:p>
            <a:pPr marL="285750" indent="-285750">
              <a:buFont typeface="Arial" panose="020B0604020202020204" pitchFamily="34" charset="0"/>
              <a:buChar char="•"/>
            </a:pPr>
            <a:r>
              <a:rPr lang="en-SG" sz="1400"/>
              <a:t>Level of interconnectivity of a station affects the distribution and type of passenger traffic</a:t>
            </a:r>
          </a:p>
        </p:txBody>
      </p:sp>
      <p:pic>
        <p:nvPicPr>
          <p:cNvPr id="8" name="Picture 7">
            <a:extLst>
              <a:ext uri="{FF2B5EF4-FFF2-40B4-BE49-F238E27FC236}">
                <a16:creationId xmlns:a16="http://schemas.microsoft.com/office/drawing/2014/main" id="{314B3FEF-6F64-4B26-99C0-A7A03DAC11A9}"/>
              </a:ext>
            </a:extLst>
          </p:cNvPr>
          <p:cNvPicPr>
            <a:picLocks noChangeAspect="1"/>
          </p:cNvPicPr>
          <p:nvPr/>
        </p:nvPicPr>
        <p:blipFill>
          <a:blip r:embed="rId2"/>
          <a:stretch>
            <a:fillRect/>
          </a:stretch>
        </p:blipFill>
        <p:spPr>
          <a:xfrm>
            <a:off x="8734634" y="2280135"/>
            <a:ext cx="2995491" cy="2905446"/>
          </a:xfrm>
          <a:prstGeom prst="rect">
            <a:avLst/>
          </a:prstGeom>
        </p:spPr>
      </p:pic>
      <p:sp>
        <p:nvSpPr>
          <p:cNvPr id="9" name="Rectangle 8">
            <a:extLst>
              <a:ext uri="{FF2B5EF4-FFF2-40B4-BE49-F238E27FC236}">
                <a16:creationId xmlns:a16="http://schemas.microsoft.com/office/drawing/2014/main" id="{C69EC8B9-F1AB-4A3D-9DE4-DFEE7FAC4CF4}"/>
              </a:ext>
            </a:extLst>
          </p:cNvPr>
          <p:cNvSpPr/>
          <p:nvPr/>
        </p:nvSpPr>
        <p:spPr>
          <a:xfrm>
            <a:off x="9029688" y="1780691"/>
            <a:ext cx="2387133" cy="381714"/>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Operational stations</a:t>
            </a:r>
          </a:p>
        </p:txBody>
      </p:sp>
      <p:sp>
        <p:nvSpPr>
          <p:cNvPr id="10" name="Rectangle 9">
            <a:extLst>
              <a:ext uri="{FF2B5EF4-FFF2-40B4-BE49-F238E27FC236}">
                <a16:creationId xmlns:a16="http://schemas.microsoft.com/office/drawing/2014/main" id="{7A86DC3E-A88E-4E0D-9941-16E826D597AD}"/>
              </a:ext>
            </a:extLst>
          </p:cNvPr>
          <p:cNvSpPr/>
          <p:nvPr/>
        </p:nvSpPr>
        <p:spPr>
          <a:xfrm>
            <a:off x="717197" y="1776141"/>
            <a:ext cx="3921477" cy="381714"/>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Operational stations (sorted by line)</a:t>
            </a:r>
          </a:p>
        </p:txBody>
      </p:sp>
      <p:pic>
        <p:nvPicPr>
          <p:cNvPr id="12" name="Picture 11">
            <a:extLst>
              <a:ext uri="{FF2B5EF4-FFF2-40B4-BE49-F238E27FC236}">
                <a16:creationId xmlns:a16="http://schemas.microsoft.com/office/drawing/2014/main" id="{F3E86D1E-AD40-4090-9B03-23E3C483383E}"/>
              </a:ext>
            </a:extLst>
          </p:cNvPr>
          <p:cNvPicPr>
            <a:picLocks noChangeAspect="1"/>
          </p:cNvPicPr>
          <p:nvPr/>
        </p:nvPicPr>
        <p:blipFill>
          <a:blip r:embed="rId3"/>
          <a:stretch>
            <a:fillRect/>
          </a:stretch>
        </p:blipFill>
        <p:spPr>
          <a:xfrm>
            <a:off x="231422" y="2280134"/>
            <a:ext cx="4036249" cy="3054205"/>
          </a:xfrm>
          <a:prstGeom prst="rect">
            <a:avLst/>
          </a:prstGeom>
        </p:spPr>
      </p:pic>
      <p:pic>
        <p:nvPicPr>
          <p:cNvPr id="14" name="Picture 13">
            <a:extLst>
              <a:ext uri="{FF2B5EF4-FFF2-40B4-BE49-F238E27FC236}">
                <a16:creationId xmlns:a16="http://schemas.microsoft.com/office/drawing/2014/main" id="{29C94720-6845-4886-9AC6-343D0FEB681E}"/>
              </a:ext>
            </a:extLst>
          </p:cNvPr>
          <p:cNvPicPr>
            <a:picLocks noChangeAspect="1"/>
          </p:cNvPicPr>
          <p:nvPr/>
        </p:nvPicPr>
        <p:blipFill>
          <a:blip r:embed="rId4"/>
          <a:stretch>
            <a:fillRect/>
          </a:stretch>
        </p:blipFill>
        <p:spPr>
          <a:xfrm>
            <a:off x="4271028" y="2284683"/>
            <a:ext cx="4115839" cy="2062705"/>
          </a:xfrm>
          <a:prstGeom prst="rect">
            <a:avLst/>
          </a:prstGeom>
        </p:spPr>
      </p:pic>
    </p:spTree>
    <p:extLst>
      <p:ext uri="{BB962C8B-B14F-4D97-AF65-F5344CB8AC3E}">
        <p14:creationId xmlns:p14="http://schemas.microsoft.com/office/powerpoint/2010/main" val="934412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47C9B8-E894-45F4-BEDB-2B423C17C299}"/>
              </a:ext>
            </a:extLst>
          </p:cNvPr>
          <p:cNvSpPr>
            <a:spLocks noGrp="1"/>
          </p:cNvSpPr>
          <p:nvPr>
            <p:ph type="body" sz="quarter" idx="10"/>
          </p:nvPr>
        </p:nvSpPr>
        <p:spPr/>
        <p:txBody>
          <a:bodyPr/>
          <a:lstStyle/>
          <a:p>
            <a:r>
              <a:rPr lang="en-SG"/>
              <a:t>Exploring dynamic dataset</a:t>
            </a:r>
          </a:p>
        </p:txBody>
      </p:sp>
      <p:sp>
        <p:nvSpPr>
          <p:cNvPr id="3" name="Slide Number Placeholder 2">
            <a:extLst>
              <a:ext uri="{FF2B5EF4-FFF2-40B4-BE49-F238E27FC236}">
                <a16:creationId xmlns:a16="http://schemas.microsoft.com/office/drawing/2014/main" id="{F4366CEB-9BCF-4C2A-82ED-21FD5853E3B0}"/>
              </a:ext>
            </a:extLst>
          </p:cNvPr>
          <p:cNvSpPr>
            <a:spLocks noGrp="1"/>
          </p:cNvSpPr>
          <p:nvPr>
            <p:ph type="sldNum" sz="quarter" idx="12"/>
          </p:nvPr>
        </p:nvSpPr>
        <p:spPr/>
        <p:txBody>
          <a:bodyPr/>
          <a:lstStyle/>
          <a:p>
            <a:fld id="{E36CBC02-B559-4B71-B728-BAE96F1BFA4E}" type="slidenum">
              <a:rPr lang="en-SG" smtClean="0"/>
              <a:pPr/>
              <a:t>32</a:t>
            </a:fld>
            <a:endParaRPr lang="en-SG"/>
          </a:p>
        </p:txBody>
      </p:sp>
      <p:sp>
        <p:nvSpPr>
          <p:cNvPr id="4" name="Text Placeholder 3">
            <a:extLst>
              <a:ext uri="{FF2B5EF4-FFF2-40B4-BE49-F238E27FC236}">
                <a16:creationId xmlns:a16="http://schemas.microsoft.com/office/drawing/2014/main" id="{E5461B71-EBEC-4A2A-8404-6E1884C51245}"/>
              </a:ext>
            </a:extLst>
          </p:cNvPr>
          <p:cNvSpPr>
            <a:spLocks noGrp="1"/>
          </p:cNvSpPr>
          <p:nvPr>
            <p:ph type="body" sz="quarter" idx="13"/>
          </p:nvPr>
        </p:nvSpPr>
        <p:spPr/>
        <p:txBody>
          <a:bodyPr/>
          <a:lstStyle/>
          <a:p>
            <a:r>
              <a:rPr lang="en-SG"/>
              <a:t>Data types</a:t>
            </a:r>
          </a:p>
        </p:txBody>
      </p:sp>
      <p:pic>
        <p:nvPicPr>
          <p:cNvPr id="5" name="Picture 4">
            <a:extLst>
              <a:ext uri="{FF2B5EF4-FFF2-40B4-BE49-F238E27FC236}">
                <a16:creationId xmlns:a16="http://schemas.microsoft.com/office/drawing/2014/main" id="{76A0E406-F544-43F9-A5E7-56335DE8F601}"/>
              </a:ext>
            </a:extLst>
          </p:cNvPr>
          <p:cNvPicPr>
            <a:picLocks noChangeAspect="1"/>
          </p:cNvPicPr>
          <p:nvPr/>
        </p:nvPicPr>
        <p:blipFill>
          <a:blip r:embed="rId2"/>
          <a:stretch>
            <a:fillRect/>
          </a:stretch>
        </p:blipFill>
        <p:spPr>
          <a:xfrm>
            <a:off x="3892418" y="1447799"/>
            <a:ext cx="2037041" cy="4383372"/>
          </a:xfrm>
          <a:prstGeom prst="rect">
            <a:avLst/>
          </a:prstGeom>
        </p:spPr>
      </p:pic>
      <p:sp>
        <p:nvSpPr>
          <p:cNvPr id="11" name="TextBox 10">
            <a:extLst>
              <a:ext uri="{FF2B5EF4-FFF2-40B4-BE49-F238E27FC236}">
                <a16:creationId xmlns:a16="http://schemas.microsoft.com/office/drawing/2014/main" id="{8FCF7238-BCF5-458A-B230-55589349AEEC}"/>
              </a:ext>
            </a:extLst>
          </p:cNvPr>
          <p:cNvSpPr txBox="1"/>
          <p:nvPr/>
        </p:nvSpPr>
        <p:spPr>
          <a:xfrm>
            <a:off x="6172579" y="1579775"/>
            <a:ext cx="2816598" cy="276999"/>
          </a:xfrm>
          <a:prstGeom prst="rect">
            <a:avLst/>
          </a:prstGeom>
          <a:noFill/>
        </p:spPr>
        <p:txBody>
          <a:bodyPr wrap="square" rtlCol="0">
            <a:spAutoFit/>
          </a:bodyPr>
          <a:lstStyle/>
          <a:p>
            <a:r>
              <a:rPr lang="en-SG" sz="1200"/>
              <a:t>weekday / weekend</a:t>
            </a:r>
          </a:p>
        </p:txBody>
      </p:sp>
      <p:sp>
        <p:nvSpPr>
          <p:cNvPr id="12" name="TextBox 11">
            <a:extLst>
              <a:ext uri="{FF2B5EF4-FFF2-40B4-BE49-F238E27FC236}">
                <a16:creationId xmlns:a16="http://schemas.microsoft.com/office/drawing/2014/main" id="{9E259EB7-8D86-4E2E-A5E7-5D475C322735}"/>
              </a:ext>
            </a:extLst>
          </p:cNvPr>
          <p:cNvSpPr txBox="1"/>
          <p:nvPr/>
        </p:nvSpPr>
        <p:spPr>
          <a:xfrm>
            <a:off x="6172579" y="1763766"/>
            <a:ext cx="3782126" cy="276999"/>
          </a:xfrm>
          <a:prstGeom prst="rect">
            <a:avLst/>
          </a:prstGeom>
          <a:noFill/>
        </p:spPr>
        <p:txBody>
          <a:bodyPr wrap="square" rtlCol="0">
            <a:spAutoFit/>
          </a:bodyPr>
          <a:lstStyle/>
          <a:p>
            <a:r>
              <a:rPr lang="en-SG" sz="1200"/>
              <a:t>Ranges from 5 (5am op start) to 24 (12am op end)</a:t>
            </a:r>
          </a:p>
        </p:txBody>
      </p:sp>
      <p:sp>
        <p:nvSpPr>
          <p:cNvPr id="13" name="Right Brace 12">
            <a:extLst>
              <a:ext uri="{FF2B5EF4-FFF2-40B4-BE49-F238E27FC236}">
                <a16:creationId xmlns:a16="http://schemas.microsoft.com/office/drawing/2014/main" id="{FB86C984-DA0D-4419-B6EF-9A9D60D68A55}"/>
              </a:ext>
            </a:extLst>
          </p:cNvPr>
          <p:cNvSpPr/>
          <p:nvPr/>
        </p:nvSpPr>
        <p:spPr>
          <a:xfrm>
            <a:off x="6010345" y="2543686"/>
            <a:ext cx="162234" cy="496452"/>
          </a:xfrm>
          <a:prstGeom prst="rightBrace">
            <a:avLst/>
          </a:prstGeom>
          <a:ln>
            <a:solidFill>
              <a:srgbClr val="967D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TextBox 13">
            <a:extLst>
              <a:ext uri="{FF2B5EF4-FFF2-40B4-BE49-F238E27FC236}">
                <a16:creationId xmlns:a16="http://schemas.microsoft.com/office/drawing/2014/main" id="{162F537A-2DBB-44BA-AF53-F2321411358B}"/>
              </a:ext>
            </a:extLst>
          </p:cNvPr>
          <p:cNvSpPr txBox="1"/>
          <p:nvPr/>
        </p:nvSpPr>
        <p:spPr>
          <a:xfrm>
            <a:off x="6172579" y="2578472"/>
            <a:ext cx="3782126" cy="461665"/>
          </a:xfrm>
          <a:prstGeom prst="rect">
            <a:avLst/>
          </a:prstGeom>
          <a:noFill/>
        </p:spPr>
        <p:txBody>
          <a:bodyPr wrap="square" rtlCol="0">
            <a:spAutoFit/>
          </a:bodyPr>
          <a:lstStyle/>
          <a:p>
            <a:r>
              <a:rPr lang="en-SG" sz="1200"/>
              <a:t>Breaks down interchange station codes into separate codes for each line</a:t>
            </a:r>
          </a:p>
        </p:txBody>
      </p:sp>
      <p:sp>
        <p:nvSpPr>
          <p:cNvPr id="15" name="Right Brace 14">
            <a:extLst>
              <a:ext uri="{FF2B5EF4-FFF2-40B4-BE49-F238E27FC236}">
                <a16:creationId xmlns:a16="http://schemas.microsoft.com/office/drawing/2014/main" id="{E843F7BF-BB3E-4009-87BC-61D4A790D37A}"/>
              </a:ext>
            </a:extLst>
          </p:cNvPr>
          <p:cNvSpPr/>
          <p:nvPr/>
        </p:nvSpPr>
        <p:spPr>
          <a:xfrm>
            <a:off x="6010345" y="3299674"/>
            <a:ext cx="162234" cy="2241312"/>
          </a:xfrm>
          <a:prstGeom prst="rightBrace">
            <a:avLst/>
          </a:prstGeom>
          <a:ln>
            <a:solidFill>
              <a:srgbClr val="967D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TextBox 15">
            <a:extLst>
              <a:ext uri="{FF2B5EF4-FFF2-40B4-BE49-F238E27FC236}">
                <a16:creationId xmlns:a16="http://schemas.microsoft.com/office/drawing/2014/main" id="{C7BE31EC-A483-4228-B868-022FCCE6E7EB}"/>
              </a:ext>
            </a:extLst>
          </p:cNvPr>
          <p:cNvSpPr txBox="1"/>
          <p:nvPr/>
        </p:nvSpPr>
        <p:spPr>
          <a:xfrm>
            <a:off x="6172579" y="4189497"/>
            <a:ext cx="3782126" cy="461665"/>
          </a:xfrm>
          <a:prstGeom prst="rect">
            <a:avLst/>
          </a:prstGeom>
          <a:noFill/>
        </p:spPr>
        <p:txBody>
          <a:bodyPr wrap="square" rtlCol="0">
            <a:spAutoFit/>
          </a:bodyPr>
          <a:lstStyle/>
          <a:p>
            <a:r>
              <a:rPr lang="en-SG" sz="1200"/>
              <a:t>Order of station on each line</a:t>
            </a:r>
          </a:p>
          <a:p>
            <a:r>
              <a:rPr lang="en-SG" sz="1200"/>
              <a:t>If not found on line, Nan is used</a:t>
            </a:r>
          </a:p>
        </p:txBody>
      </p:sp>
      <p:sp>
        <p:nvSpPr>
          <p:cNvPr id="17" name="Rectangle 16">
            <a:extLst>
              <a:ext uri="{FF2B5EF4-FFF2-40B4-BE49-F238E27FC236}">
                <a16:creationId xmlns:a16="http://schemas.microsoft.com/office/drawing/2014/main" id="{501E769F-5A01-4B36-B41E-66B6FD4CFEF1}"/>
              </a:ext>
            </a:extLst>
          </p:cNvPr>
          <p:cNvSpPr/>
          <p:nvPr/>
        </p:nvSpPr>
        <p:spPr>
          <a:xfrm>
            <a:off x="3892418" y="1447798"/>
            <a:ext cx="2037041" cy="1095888"/>
          </a:xfrm>
          <a:prstGeom prst="rect">
            <a:avLst/>
          </a:prstGeom>
          <a:noFill/>
          <a:ln>
            <a:solidFill>
              <a:srgbClr val="EB67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285DFACF-65FB-4961-99EA-27F6A13A64CD}"/>
              </a:ext>
            </a:extLst>
          </p:cNvPr>
          <p:cNvSpPr txBox="1"/>
          <p:nvPr/>
        </p:nvSpPr>
        <p:spPr>
          <a:xfrm>
            <a:off x="2954775" y="1782177"/>
            <a:ext cx="856757" cy="461665"/>
          </a:xfrm>
          <a:prstGeom prst="rect">
            <a:avLst/>
          </a:prstGeom>
          <a:noFill/>
        </p:spPr>
        <p:txBody>
          <a:bodyPr wrap="square" rtlCol="0">
            <a:spAutoFit/>
          </a:bodyPr>
          <a:lstStyle/>
          <a:p>
            <a:pPr algn="r"/>
            <a:r>
              <a:rPr lang="en-SG" sz="1200" b="1">
                <a:solidFill>
                  <a:srgbClr val="EB6761"/>
                </a:solidFill>
              </a:rPr>
              <a:t>Original data</a:t>
            </a:r>
          </a:p>
        </p:txBody>
      </p:sp>
      <p:sp>
        <p:nvSpPr>
          <p:cNvPr id="19" name="Rectangle 18">
            <a:extLst>
              <a:ext uri="{FF2B5EF4-FFF2-40B4-BE49-F238E27FC236}">
                <a16:creationId xmlns:a16="http://schemas.microsoft.com/office/drawing/2014/main" id="{948395BF-317D-4A05-B824-7906AB7DB57E}"/>
              </a:ext>
            </a:extLst>
          </p:cNvPr>
          <p:cNvSpPr/>
          <p:nvPr/>
        </p:nvSpPr>
        <p:spPr>
          <a:xfrm>
            <a:off x="3892187" y="2578471"/>
            <a:ext cx="2037041" cy="3252699"/>
          </a:xfrm>
          <a:prstGeom prst="rect">
            <a:avLst/>
          </a:prstGeom>
          <a:noFill/>
          <a:ln>
            <a:solidFill>
              <a:srgbClr val="27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extBox 19">
            <a:extLst>
              <a:ext uri="{FF2B5EF4-FFF2-40B4-BE49-F238E27FC236}">
                <a16:creationId xmlns:a16="http://schemas.microsoft.com/office/drawing/2014/main" id="{602A8AAB-E09A-4C84-AC98-F09B653CF0AA}"/>
              </a:ext>
            </a:extLst>
          </p:cNvPr>
          <p:cNvSpPr txBox="1"/>
          <p:nvPr/>
        </p:nvSpPr>
        <p:spPr>
          <a:xfrm>
            <a:off x="2714921" y="3973987"/>
            <a:ext cx="1096150" cy="461665"/>
          </a:xfrm>
          <a:prstGeom prst="rect">
            <a:avLst/>
          </a:prstGeom>
          <a:noFill/>
        </p:spPr>
        <p:txBody>
          <a:bodyPr wrap="square" rtlCol="0">
            <a:spAutoFit/>
          </a:bodyPr>
          <a:lstStyle/>
          <a:p>
            <a:pPr algn="r"/>
            <a:r>
              <a:rPr lang="en-SG" sz="1200" b="1">
                <a:solidFill>
                  <a:srgbClr val="272264"/>
                </a:solidFill>
              </a:rPr>
              <a:t>Engineered data</a:t>
            </a:r>
          </a:p>
        </p:txBody>
      </p:sp>
    </p:spTree>
    <p:extLst>
      <p:ext uri="{BB962C8B-B14F-4D97-AF65-F5344CB8AC3E}">
        <p14:creationId xmlns:p14="http://schemas.microsoft.com/office/powerpoint/2010/main" val="824419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47C9B8-E894-45F4-BEDB-2B423C17C299}"/>
              </a:ext>
            </a:extLst>
          </p:cNvPr>
          <p:cNvSpPr>
            <a:spLocks noGrp="1"/>
          </p:cNvSpPr>
          <p:nvPr>
            <p:ph type="body" sz="quarter" idx="10"/>
          </p:nvPr>
        </p:nvSpPr>
        <p:spPr/>
        <p:txBody>
          <a:bodyPr/>
          <a:lstStyle/>
          <a:p>
            <a:r>
              <a:rPr lang="en-SG"/>
              <a:t>Exploring dynamic dataset</a:t>
            </a:r>
          </a:p>
        </p:txBody>
      </p:sp>
      <p:sp>
        <p:nvSpPr>
          <p:cNvPr id="3" name="Slide Number Placeholder 2">
            <a:extLst>
              <a:ext uri="{FF2B5EF4-FFF2-40B4-BE49-F238E27FC236}">
                <a16:creationId xmlns:a16="http://schemas.microsoft.com/office/drawing/2014/main" id="{F4366CEB-9BCF-4C2A-82ED-21FD5853E3B0}"/>
              </a:ext>
            </a:extLst>
          </p:cNvPr>
          <p:cNvSpPr>
            <a:spLocks noGrp="1"/>
          </p:cNvSpPr>
          <p:nvPr>
            <p:ph type="sldNum" sz="quarter" idx="12"/>
          </p:nvPr>
        </p:nvSpPr>
        <p:spPr/>
        <p:txBody>
          <a:bodyPr/>
          <a:lstStyle/>
          <a:p>
            <a:fld id="{E36CBC02-B559-4B71-B728-BAE96F1BFA4E}" type="slidenum">
              <a:rPr lang="en-SG" smtClean="0"/>
              <a:pPr/>
              <a:t>33</a:t>
            </a:fld>
            <a:endParaRPr lang="en-SG"/>
          </a:p>
        </p:txBody>
      </p:sp>
      <p:sp>
        <p:nvSpPr>
          <p:cNvPr id="4" name="Text Placeholder 3">
            <a:extLst>
              <a:ext uri="{FF2B5EF4-FFF2-40B4-BE49-F238E27FC236}">
                <a16:creationId xmlns:a16="http://schemas.microsoft.com/office/drawing/2014/main" id="{E5461B71-EBEC-4A2A-8404-6E1884C51245}"/>
              </a:ext>
            </a:extLst>
          </p:cNvPr>
          <p:cNvSpPr>
            <a:spLocks noGrp="1"/>
          </p:cNvSpPr>
          <p:nvPr>
            <p:ph type="body" sz="quarter" idx="13"/>
          </p:nvPr>
        </p:nvSpPr>
        <p:spPr/>
        <p:txBody>
          <a:bodyPr/>
          <a:lstStyle/>
          <a:p>
            <a:r>
              <a:rPr lang="en-SG"/>
              <a:t>Trend analysis by line</a:t>
            </a:r>
          </a:p>
        </p:txBody>
      </p:sp>
      <p:pic>
        <p:nvPicPr>
          <p:cNvPr id="7" name="Picture 6">
            <a:extLst>
              <a:ext uri="{FF2B5EF4-FFF2-40B4-BE49-F238E27FC236}">
                <a16:creationId xmlns:a16="http://schemas.microsoft.com/office/drawing/2014/main" id="{5B5AAFE7-CA33-4F7B-A799-79E733339857}"/>
              </a:ext>
            </a:extLst>
          </p:cNvPr>
          <p:cNvPicPr>
            <a:picLocks noChangeAspect="1"/>
          </p:cNvPicPr>
          <p:nvPr/>
        </p:nvPicPr>
        <p:blipFill>
          <a:blip r:embed="rId2"/>
          <a:stretch>
            <a:fillRect/>
          </a:stretch>
        </p:blipFill>
        <p:spPr>
          <a:xfrm>
            <a:off x="1642577" y="2337606"/>
            <a:ext cx="2823235" cy="2695294"/>
          </a:xfrm>
          <a:prstGeom prst="rect">
            <a:avLst/>
          </a:prstGeom>
        </p:spPr>
      </p:pic>
      <p:pic>
        <p:nvPicPr>
          <p:cNvPr id="10" name="Picture 9">
            <a:extLst>
              <a:ext uri="{FF2B5EF4-FFF2-40B4-BE49-F238E27FC236}">
                <a16:creationId xmlns:a16="http://schemas.microsoft.com/office/drawing/2014/main" id="{B633BB09-7960-4554-A670-914EA351CF42}"/>
              </a:ext>
            </a:extLst>
          </p:cNvPr>
          <p:cNvPicPr>
            <a:picLocks noChangeAspect="1"/>
          </p:cNvPicPr>
          <p:nvPr/>
        </p:nvPicPr>
        <p:blipFill>
          <a:blip r:embed="rId3"/>
          <a:stretch>
            <a:fillRect/>
          </a:stretch>
        </p:blipFill>
        <p:spPr>
          <a:xfrm>
            <a:off x="1001222" y="1653862"/>
            <a:ext cx="4339169" cy="614946"/>
          </a:xfrm>
          <a:prstGeom prst="rect">
            <a:avLst/>
          </a:prstGeom>
        </p:spPr>
      </p:pic>
      <p:pic>
        <p:nvPicPr>
          <p:cNvPr id="20" name="Picture 19">
            <a:extLst>
              <a:ext uri="{FF2B5EF4-FFF2-40B4-BE49-F238E27FC236}">
                <a16:creationId xmlns:a16="http://schemas.microsoft.com/office/drawing/2014/main" id="{DF620E55-BAF9-4C45-9627-6FC150C3A570}"/>
              </a:ext>
            </a:extLst>
          </p:cNvPr>
          <p:cNvPicPr>
            <a:picLocks noChangeAspect="1"/>
          </p:cNvPicPr>
          <p:nvPr/>
        </p:nvPicPr>
        <p:blipFill>
          <a:blip r:embed="rId4"/>
          <a:stretch>
            <a:fillRect/>
          </a:stretch>
        </p:blipFill>
        <p:spPr>
          <a:xfrm>
            <a:off x="1001223" y="5204138"/>
            <a:ext cx="6264242" cy="614946"/>
          </a:xfrm>
          <a:prstGeom prst="rect">
            <a:avLst/>
          </a:prstGeom>
        </p:spPr>
      </p:pic>
      <p:sp>
        <p:nvSpPr>
          <p:cNvPr id="21" name="TextBox 20">
            <a:extLst>
              <a:ext uri="{FF2B5EF4-FFF2-40B4-BE49-F238E27FC236}">
                <a16:creationId xmlns:a16="http://schemas.microsoft.com/office/drawing/2014/main" id="{62253470-1C7A-4B8F-B8CF-F573A5A787C1}"/>
              </a:ext>
            </a:extLst>
          </p:cNvPr>
          <p:cNvSpPr txBox="1"/>
          <p:nvPr/>
        </p:nvSpPr>
        <p:spPr>
          <a:xfrm>
            <a:off x="5947192" y="3038922"/>
            <a:ext cx="4280889" cy="646331"/>
          </a:xfrm>
          <a:prstGeom prst="rect">
            <a:avLst/>
          </a:prstGeom>
          <a:noFill/>
        </p:spPr>
        <p:txBody>
          <a:bodyPr wrap="square" rtlCol="0">
            <a:spAutoFit/>
          </a:bodyPr>
          <a:lstStyle/>
          <a:p>
            <a:r>
              <a:rPr lang="en-SG"/>
              <a:t>Sample analysis on EW line, weekday using pivot table</a:t>
            </a:r>
          </a:p>
        </p:txBody>
      </p:sp>
    </p:spTree>
    <p:extLst>
      <p:ext uri="{BB962C8B-B14F-4D97-AF65-F5344CB8AC3E}">
        <p14:creationId xmlns:p14="http://schemas.microsoft.com/office/powerpoint/2010/main" val="3218352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E1BE9B-92AB-4349-837B-929FD0E3A8D5}"/>
              </a:ext>
            </a:extLst>
          </p:cNvPr>
          <p:cNvSpPr>
            <a:spLocks noGrp="1"/>
          </p:cNvSpPr>
          <p:nvPr>
            <p:ph type="body" sz="quarter" idx="10"/>
          </p:nvPr>
        </p:nvSpPr>
        <p:spPr/>
        <p:txBody>
          <a:bodyPr/>
          <a:lstStyle/>
          <a:p>
            <a:r>
              <a:rPr lang="en-SG"/>
              <a:t>Exploring dynamic dataset</a:t>
            </a:r>
          </a:p>
        </p:txBody>
      </p:sp>
      <p:sp>
        <p:nvSpPr>
          <p:cNvPr id="3" name="Slide Number Placeholder 2">
            <a:extLst>
              <a:ext uri="{FF2B5EF4-FFF2-40B4-BE49-F238E27FC236}">
                <a16:creationId xmlns:a16="http://schemas.microsoft.com/office/drawing/2014/main" id="{1546B274-4EBF-41CE-B79C-74912D65B343}"/>
              </a:ext>
            </a:extLst>
          </p:cNvPr>
          <p:cNvSpPr>
            <a:spLocks noGrp="1"/>
          </p:cNvSpPr>
          <p:nvPr>
            <p:ph type="sldNum" sz="quarter" idx="12"/>
          </p:nvPr>
        </p:nvSpPr>
        <p:spPr/>
        <p:txBody>
          <a:bodyPr/>
          <a:lstStyle/>
          <a:p>
            <a:fld id="{E36CBC02-B559-4B71-B728-BAE96F1BFA4E}" type="slidenum">
              <a:rPr lang="en-SG" smtClean="0"/>
              <a:pPr/>
              <a:t>34</a:t>
            </a:fld>
            <a:endParaRPr lang="en-SG"/>
          </a:p>
        </p:txBody>
      </p:sp>
      <p:sp>
        <p:nvSpPr>
          <p:cNvPr id="4" name="Text Placeholder 3">
            <a:extLst>
              <a:ext uri="{FF2B5EF4-FFF2-40B4-BE49-F238E27FC236}">
                <a16:creationId xmlns:a16="http://schemas.microsoft.com/office/drawing/2014/main" id="{79299312-B4FD-4EA0-8BFA-5B00ED4D67ED}"/>
              </a:ext>
            </a:extLst>
          </p:cNvPr>
          <p:cNvSpPr>
            <a:spLocks noGrp="1"/>
          </p:cNvSpPr>
          <p:nvPr>
            <p:ph type="body" sz="quarter" idx="13"/>
          </p:nvPr>
        </p:nvSpPr>
        <p:spPr/>
        <p:txBody>
          <a:bodyPr/>
          <a:lstStyle/>
          <a:p>
            <a:endParaRPr lang="en-SG"/>
          </a:p>
        </p:txBody>
      </p:sp>
      <p:pic>
        <p:nvPicPr>
          <p:cNvPr id="5" name="Picture 4">
            <a:extLst>
              <a:ext uri="{FF2B5EF4-FFF2-40B4-BE49-F238E27FC236}">
                <a16:creationId xmlns:a16="http://schemas.microsoft.com/office/drawing/2014/main" id="{B47ACC72-ECAA-44CD-8D20-6CDDFF617BBF}"/>
              </a:ext>
            </a:extLst>
          </p:cNvPr>
          <p:cNvPicPr>
            <a:picLocks noChangeAspect="1"/>
          </p:cNvPicPr>
          <p:nvPr/>
        </p:nvPicPr>
        <p:blipFill>
          <a:blip r:embed="rId2"/>
          <a:stretch>
            <a:fillRect/>
          </a:stretch>
        </p:blipFill>
        <p:spPr>
          <a:xfrm>
            <a:off x="906883" y="1208132"/>
            <a:ext cx="4872250" cy="4822278"/>
          </a:xfrm>
          <a:prstGeom prst="rect">
            <a:avLst/>
          </a:prstGeom>
        </p:spPr>
      </p:pic>
      <p:pic>
        <p:nvPicPr>
          <p:cNvPr id="6" name="Picture 5">
            <a:extLst>
              <a:ext uri="{FF2B5EF4-FFF2-40B4-BE49-F238E27FC236}">
                <a16:creationId xmlns:a16="http://schemas.microsoft.com/office/drawing/2014/main" id="{27E7DCEB-204C-4E2B-A2EC-A1FA0CC8D752}"/>
              </a:ext>
            </a:extLst>
          </p:cNvPr>
          <p:cNvPicPr>
            <a:picLocks noChangeAspect="1"/>
          </p:cNvPicPr>
          <p:nvPr/>
        </p:nvPicPr>
        <p:blipFill>
          <a:blip r:embed="rId3"/>
          <a:stretch>
            <a:fillRect/>
          </a:stretch>
        </p:blipFill>
        <p:spPr>
          <a:xfrm>
            <a:off x="5271372" y="1208131"/>
            <a:ext cx="4890724" cy="4822278"/>
          </a:xfrm>
          <a:prstGeom prst="rect">
            <a:avLst/>
          </a:prstGeom>
        </p:spPr>
      </p:pic>
    </p:spTree>
    <p:extLst>
      <p:ext uri="{BB962C8B-B14F-4D97-AF65-F5344CB8AC3E}">
        <p14:creationId xmlns:p14="http://schemas.microsoft.com/office/powerpoint/2010/main" val="2794738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07DE62-ACD5-4502-B4B4-6248AE99890D}"/>
              </a:ext>
            </a:extLst>
          </p:cNvPr>
          <p:cNvSpPr>
            <a:spLocks noGrp="1"/>
          </p:cNvSpPr>
          <p:nvPr>
            <p:ph type="body" sz="quarter" idx="10"/>
          </p:nvPr>
        </p:nvSpPr>
        <p:spPr/>
        <p:txBody>
          <a:bodyPr/>
          <a:lstStyle/>
          <a:p>
            <a:r>
              <a:rPr lang="en-SG"/>
              <a:t>Exploring dynamic dataset</a:t>
            </a:r>
          </a:p>
        </p:txBody>
      </p:sp>
      <p:sp>
        <p:nvSpPr>
          <p:cNvPr id="3" name="Slide Number Placeholder 2">
            <a:extLst>
              <a:ext uri="{FF2B5EF4-FFF2-40B4-BE49-F238E27FC236}">
                <a16:creationId xmlns:a16="http://schemas.microsoft.com/office/drawing/2014/main" id="{7932F9DC-5ECE-4A73-8CFB-B96D1F942512}"/>
              </a:ext>
            </a:extLst>
          </p:cNvPr>
          <p:cNvSpPr>
            <a:spLocks noGrp="1"/>
          </p:cNvSpPr>
          <p:nvPr>
            <p:ph type="sldNum" sz="quarter" idx="12"/>
          </p:nvPr>
        </p:nvSpPr>
        <p:spPr/>
        <p:txBody>
          <a:bodyPr/>
          <a:lstStyle/>
          <a:p>
            <a:fld id="{E36CBC02-B559-4B71-B728-BAE96F1BFA4E}" type="slidenum">
              <a:rPr lang="en-SG" smtClean="0"/>
              <a:pPr/>
              <a:t>35</a:t>
            </a:fld>
            <a:endParaRPr lang="en-SG"/>
          </a:p>
        </p:txBody>
      </p:sp>
      <p:sp>
        <p:nvSpPr>
          <p:cNvPr id="4" name="Text Placeholder 3">
            <a:extLst>
              <a:ext uri="{FF2B5EF4-FFF2-40B4-BE49-F238E27FC236}">
                <a16:creationId xmlns:a16="http://schemas.microsoft.com/office/drawing/2014/main" id="{A0BD9101-C572-4646-846C-A1B57AB6B94D}"/>
              </a:ext>
            </a:extLst>
          </p:cNvPr>
          <p:cNvSpPr>
            <a:spLocks noGrp="1"/>
          </p:cNvSpPr>
          <p:nvPr>
            <p:ph type="body" sz="quarter" idx="13"/>
          </p:nvPr>
        </p:nvSpPr>
        <p:spPr/>
        <p:txBody>
          <a:bodyPr/>
          <a:lstStyle/>
          <a:p>
            <a:r>
              <a:rPr lang="en-SG"/>
              <a:t>Trend analysis by station</a:t>
            </a:r>
          </a:p>
        </p:txBody>
      </p:sp>
      <p:sp>
        <p:nvSpPr>
          <p:cNvPr id="7" name="Rectangle 6">
            <a:extLst>
              <a:ext uri="{FF2B5EF4-FFF2-40B4-BE49-F238E27FC236}">
                <a16:creationId xmlns:a16="http://schemas.microsoft.com/office/drawing/2014/main" id="{122CBAF6-C686-439F-96C1-D360B6F998CC}"/>
              </a:ext>
            </a:extLst>
          </p:cNvPr>
          <p:cNvSpPr/>
          <p:nvPr/>
        </p:nvSpPr>
        <p:spPr>
          <a:xfrm>
            <a:off x="7937369" y="3071238"/>
            <a:ext cx="3940404" cy="38778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Potential hypothesis for exploration</a:t>
            </a:r>
          </a:p>
        </p:txBody>
      </p:sp>
      <p:sp>
        <p:nvSpPr>
          <p:cNvPr id="8" name="TextBox 7">
            <a:extLst>
              <a:ext uri="{FF2B5EF4-FFF2-40B4-BE49-F238E27FC236}">
                <a16:creationId xmlns:a16="http://schemas.microsoft.com/office/drawing/2014/main" id="{285B8ABE-2501-461B-9A73-FAFD72F2CF91}"/>
              </a:ext>
            </a:extLst>
          </p:cNvPr>
          <p:cNvSpPr txBox="1"/>
          <p:nvPr/>
        </p:nvSpPr>
        <p:spPr>
          <a:xfrm>
            <a:off x="7937369" y="3548465"/>
            <a:ext cx="3940404" cy="954107"/>
          </a:xfrm>
          <a:prstGeom prst="rect">
            <a:avLst/>
          </a:prstGeom>
          <a:noFill/>
        </p:spPr>
        <p:txBody>
          <a:bodyPr wrap="square" rtlCol="0">
            <a:spAutoFit/>
          </a:bodyPr>
          <a:lstStyle/>
          <a:p>
            <a:pPr marL="285750" indent="-285750">
              <a:buFont typeface="Arial" panose="020B0604020202020204" pitchFamily="34" charset="0"/>
              <a:buChar char="•"/>
            </a:pPr>
            <a:r>
              <a:rPr lang="en-SG" sz="1400"/>
              <a:t>Different type of stations have different peaks and patterns</a:t>
            </a:r>
          </a:p>
          <a:p>
            <a:pPr marL="285750" indent="-285750">
              <a:buFont typeface="Arial" panose="020B0604020202020204" pitchFamily="34" charset="0"/>
              <a:buChar char="•"/>
            </a:pPr>
            <a:r>
              <a:rPr lang="en-SG" sz="1400"/>
              <a:t>Weekend patterns differ from weekday patterns</a:t>
            </a:r>
          </a:p>
        </p:txBody>
      </p:sp>
      <p:pic>
        <p:nvPicPr>
          <p:cNvPr id="10" name="Picture 9">
            <a:extLst>
              <a:ext uri="{FF2B5EF4-FFF2-40B4-BE49-F238E27FC236}">
                <a16:creationId xmlns:a16="http://schemas.microsoft.com/office/drawing/2014/main" id="{85646D90-C323-4243-B04B-F9BDC3D22A7A}"/>
              </a:ext>
            </a:extLst>
          </p:cNvPr>
          <p:cNvPicPr>
            <a:picLocks noChangeAspect="1"/>
          </p:cNvPicPr>
          <p:nvPr/>
        </p:nvPicPr>
        <p:blipFill>
          <a:blip r:embed="rId2"/>
          <a:stretch>
            <a:fillRect/>
          </a:stretch>
        </p:blipFill>
        <p:spPr>
          <a:xfrm>
            <a:off x="1151020" y="1563206"/>
            <a:ext cx="5947363" cy="4460522"/>
          </a:xfrm>
          <a:prstGeom prst="rect">
            <a:avLst/>
          </a:prstGeom>
        </p:spPr>
      </p:pic>
    </p:spTree>
    <p:extLst>
      <p:ext uri="{BB962C8B-B14F-4D97-AF65-F5344CB8AC3E}">
        <p14:creationId xmlns:p14="http://schemas.microsoft.com/office/powerpoint/2010/main" val="2395807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1ED8D3-2AB6-4B54-AB08-CAB77096FEE7}"/>
              </a:ext>
            </a:extLst>
          </p:cNvPr>
          <p:cNvSpPr>
            <a:spLocks noGrp="1"/>
          </p:cNvSpPr>
          <p:nvPr>
            <p:ph type="body" sz="quarter" idx="10"/>
          </p:nvPr>
        </p:nvSpPr>
        <p:spPr/>
        <p:txBody>
          <a:bodyPr/>
          <a:lstStyle/>
          <a:p>
            <a:r>
              <a:rPr lang="en-SG"/>
              <a:t>Potential trends to explore</a:t>
            </a:r>
          </a:p>
        </p:txBody>
      </p:sp>
      <p:sp>
        <p:nvSpPr>
          <p:cNvPr id="3" name="Slide Number Placeholder 2">
            <a:extLst>
              <a:ext uri="{FF2B5EF4-FFF2-40B4-BE49-F238E27FC236}">
                <a16:creationId xmlns:a16="http://schemas.microsoft.com/office/drawing/2014/main" id="{C19BF70E-9548-4BB9-98C6-A8FCEAA46344}"/>
              </a:ext>
            </a:extLst>
          </p:cNvPr>
          <p:cNvSpPr>
            <a:spLocks noGrp="1"/>
          </p:cNvSpPr>
          <p:nvPr>
            <p:ph type="sldNum" sz="quarter" idx="12"/>
          </p:nvPr>
        </p:nvSpPr>
        <p:spPr/>
        <p:txBody>
          <a:bodyPr/>
          <a:lstStyle/>
          <a:p>
            <a:fld id="{E36CBC02-B559-4B71-B728-BAE96F1BFA4E}" type="slidenum">
              <a:rPr lang="en-SG" smtClean="0"/>
              <a:pPr/>
              <a:t>36</a:t>
            </a:fld>
            <a:endParaRPr lang="en-SG"/>
          </a:p>
        </p:txBody>
      </p:sp>
      <p:sp>
        <p:nvSpPr>
          <p:cNvPr id="4" name="Text Placeholder 3">
            <a:extLst>
              <a:ext uri="{FF2B5EF4-FFF2-40B4-BE49-F238E27FC236}">
                <a16:creationId xmlns:a16="http://schemas.microsoft.com/office/drawing/2014/main" id="{6C9138D9-7EC8-4348-8E02-4658BBE87199}"/>
              </a:ext>
            </a:extLst>
          </p:cNvPr>
          <p:cNvSpPr>
            <a:spLocks noGrp="1"/>
          </p:cNvSpPr>
          <p:nvPr>
            <p:ph type="body" sz="quarter" idx="13"/>
          </p:nvPr>
        </p:nvSpPr>
        <p:spPr/>
        <p:txBody>
          <a:bodyPr/>
          <a:lstStyle/>
          <a:p>
            <a:r>
              <a:rPr lang="en-SG"/>
              <a:t>We found these interesting observations from earlier….</a:t>
            </a:r>
          </a:p>
        </p:txBody>
      </p:sp>
      <p:sp>
        <p:nvSpPr>
          <p:cNvPr id="5" name="TextBox 4">
            <a:extLst>
              <a:ext uri="{FF2B5EF4-FFF2-40B4-BE49-F238E27FC236}">
                <a16:creationId xmlns:a16="http://schemas.microsoft.com/office/drawing/2014/main" id="{775AF870-DF78-467E-AF65-16FBD5C55D01}"/>
              </a:ext>
            </a:extLst>
          </p:cNvPr>
          <p:cNvSpPr txBox="1"/>
          <p:nvPr/>
        </p:nvSpPr>
        <p:spPr>
          <a:xfrm>
            <a:off x="2956264" y="2130641"/>
            <a:ext cx="6178858"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It </a:t>
            </a:r>
            <a:r>
              <a:rPr lang="en-US" dirty="0" err="1"/>
              <a:t>kinda</a:t>
            </a:r>
            <a:r>
              <a:rPr lang="en-US" dirty="0"/>
              <a:t> supports our hypothesis</a:t>
            </a:r>
          </a:p>
          <a:p>
            <a:pPr marL="742950" lvl="1" indent="-285750">
              <a:buFont typeface="Arial" panose="020B0604020202020204" pitchFamily="34" charset="0"/>
              <a:buChar char="•"/>
            </a:pPr>
            <a:r>
              <a:rPr lang="en-US" dirty="0"/>
              <a:t>Therefore we will explore further in this direction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a:t>Need to map trends in dataset 2 to each station to dataset 1</a:t>
            </a:r>
            <a:endParaRPr lang="en-US" dirty="0"/>
          </a:p>
          <a:p>
            <a:pPr marL="742950" lvl="1" indent="-285750">
              <a:buFont typeface="Arial" panose="020B0604020202020204" pitchFamily="34" charset="0"/>
              <a:buChar char="•"/>
            </a:pPr>
            <a:r>
              <a:rPr lang="en-US"/>
              <a:t>This can be a new feature to gauge each station</a:t>
            </a:r>
          </a:p>
          <a:p>
            <a:pPr marL="742950" lvl="1" indent="-285750">
              <a:buFont typeface="Arial" panose="020B0604020202020204" pitchFamily="34" charset="0"/>
              <a:buChar char="•"/>
            </a:pPr>
            <a:r>
              <a:rPr lang="en-US" dirty="0"/>
              <a:t>Need to find out exactly which </a:t>
            </a:r>
            <a:r>
              <a:rPr lang="en-US"/>
              <a:t>other </a:t>
            </a:r>
            <a:r>
              <a:rPr lang="en-US" dirty="0"/>
              <a:t>feature to </a:t>
            </a:r>
            <a:r>
              <a:rPr lang="en-US"/>
              <a:t>compare</a:t>
            </a:r>
          </a:p>
          <a:p>
            <a:pPr marL="742950" lvl="1" indent="-285750">
              <a:buFont typeface="Arial" panose="020B0604020202020204" pitchFamily="34" charset="0"/>
              <a:buChar char="•"/>
            </a:pPr>
            <a:r>
              <a:rPr lang="en-US"/>
              <a:t>Find out best feature to predict</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66290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609427-9B41-4927-8EF4-2D82A172E065}"/>
              </a:ext>
            </a:extLst>
          </p:cNvPr>
          <p:cNvSpPr>
            <a:spLocks noGrp="1"/>
          </p:cNvSpPr>
          <p:nvPr>
            <p:ph type="body" sz="quarter" idx="10"/>
          </p:nvPr>
        </p:nvSpPr>
        <p:spPr/>
        <p:txBody>
          <a:bodyPr/>
          <a:lstStyle/>
          <a:p>
            <a:r>
              <a:rPr lang="en-SG"/>
              <a:t>Initial attempt during EDA</a:t>
            </a:r>
          </a:p>
        </p:txBody>
      </p:sp>
      <p:sp>
        <p:nvSpPr>
          <p:cNvPr id="3" name="Slide Number Placeholder 2">
            <a:extLst>
              <a:ext uri="{FF2B5EF4-FFF2-40B4-BE49-F238E27FC236}">
                <a16:creationId xmlns:a16="http://schemas.microsoft.com/office/drawing/2014/main" id="{10ED5DBB-D11C-4D20-B770-A6D00C922811}"/>
              </a:ext>
            </a:extLst>
          </p:cNvPr>
          <p:cNvSpPr>
            <a:spLocks noGrp="1"/>
          </p:cNvSpPr>
          <p:nvPr>
            <p:ph type="sldNum" sz="quarter" idx="12"/>
          </p:nvPr>
        </p:nvSpPr>
        <p:spPr/>
        <p:txBody>
          <a:bodyPr/>
          <a:lstStyle/>
          <a:p>
            <a:fld id="{E36CBC02-B559-4B71-B728-BAE96F1BFA4E}" type="slidenum">
              <a:rPr lang="en-SG" smtClean="0"/>
              <a:pPr/>
              <a:t>37</a:t>
            </a:fld>
            <a:endParaRPr lang="en-SG"/>
          </a:p>
        </p:txBody>
      </p:sp>
      <p:sp>
        <p:nvSpPr>
          <p:cNvPr id="4" name="Text Placeholder 3">
            <a:extLst>
              <a:ext uri="{FF2B5EF4-FFF2-40B4-BE49-F238E27FC236}">
                <a16:creationId xmlns:a16="http://schemas.microsoft.com/office/drawing/2014/main" id="{ED6AF9E8-0CE5-43BE-AC79-87456EC0AD48}"/>
              </a:ext>
            </a:extLst>
          </p:cNvPr>
          <p:cNvSpPr>
            <a:spLocks noGrp="1"/>
          </p:cNvSpPr>
          <p:nvPr>
            <p:ph type="body" sz="quarter" idx="13"/>
          </p:nvPr>
        </p:nvSpPr>
        <p:spPr/>
        <p:txBody>
          <a:bodyPr/>
          <a:lstStyle/>
          <a:p>
            <a:r>
              <a:rPr lang="en-SG" err="1"/>
              <a:t>Uwu</a:t>
            </a:r>
            <a:r>
              <a:rPr lang="en-SG"/>
              <a:t> sad la sial</a:t>
            </a:r>
          </a:p>
        </p:txBody>
      </p:sp>
      <p:sp>
        <p:nvSpPr>
          <p:cNvPr id="5" name="TextBox 4">
            <a:extLst>
              <a:ext uri="{FF2B5EF4-FFF2-40B4-BE49-F238E27FC236}">
                <a16:creationId xmlns:a16="http://schemas.microsoft.com/office/drawing/2014/main" id="{3529EC21-EC9D-44D5-A3A8-E20F130FF937}"/>
              </a:ext>
            </a:extLst>
          </p:cNvPr>
          <p:cNvSpPr txBox="1"/>
          <p:nvPr/>
        </p:nvSpPr>
        <p:spPr>
          <a:xfrm>
            <a:off x="2956264" y="2130641"/>
            <a:ext cx="6178858" cy="1477328"/>
          </a:xfrm>
          <a:prstGeom prst="rect">
            <a:avLst/>
          </a:prstGeom>
          <a:noFill/>
        </p:spPr>
        <p:txBody>
          <a:bodyPr wrap="square" rtlCol="0">
            <a:spAutoFit/>
          </a:bodyPr>
          <a:lstStyle/>
          <a:p>
            <a:pPr marL="285750" indent="-285750">
              <a:buFont typeface="Arial" panose="020B0604020202020204" pitchFamily="34" charset="0"/>
              <a:buChar char="•"/>
            </a:pPr>
            <a:r>
              <a:rPr lang="en-US"/>
              <a:t>Poor </a:t>
            </a:r>
            <a:r>
              <a:rPr lang="en-US" err="1"/>
              <a:t>corr</a:t>
            </a:r>
            <a:r>
              <a:rPr lang="en-US"/>
              <a:t> -&gt; we need feat engineering in hope of finding a better way to predict using better features</a:t>
            </a:r>
          </a:p>
          <a:p>
            <a:pPr marL="285750" indent="-285750">
              <a:buFont typeface="Arial" panose="020B0604020202020204" pitchFamily="34" charset="0"/>
              <a:buChar char="•"/>
            </a:pPr>
            <a:r>
              <a:rPr lang="en-US"/>
              <a:t>Some other problems we face </a:t>
            </a:r>
          </a:p>
          <a:p>
            <a:pPr marL="742950" lvl="1" indent="-285750">
              <a:buFont typeface="Arial" panose="020B0604020202020204" pitchFamily="34" charset="0"/>
              <a:buChar char="•"/>
            </a:pPr>
            <a:r>
              <a:rPr lang="en-US" err="1"/>
              <a:t>eg</a:t>
            </a:r>
            <a:r>
              <a:rPr lang="en-US"/>
              <a:t> limited number of features, how to better measure?</a:t>
            </a:r>
          </a:p>
        </p:txBody>
      </p:sp>
      <p:pic>
        <p:nvPicPr>
          <p:cNvPr id="7" name="Picture 6">
            <a:extLst>
              <a:ext uri="{FF2B5EF4-FFF2-40B4-BE49-F238E27FC236}">
                <a16:creationId xmlns:a16="http://schemas.microsoft.com/office/drawing/2014/main" id="{07CE0B08-E1FC-40AF-BF35-F2BBF088601D}"/>
              </a:ext>
            </a:extLst>
          </p:cNvPr>
          <p:cNvPicPr>
            <a:picLocks noChangeAspect="1"/>
          </p:cNvPicPr>
          <p:nvPr/>
        </p:nvPicPr>
        <p:blipFill>
          <a:blip r:embed="rId2"/>
          <a:stretch>
            <a:fillRect/>
          </a:stretch>
        </p:blipFill>
        <p:spPr>
          <a:xfrm>
            <a:off x="7669110" y="3507981"/>
            <a:ext cx="3414837" cy="2565333"/>
          </a:xfrm>
          <a:prstGeom prst="rect">
            <a:avLst/>
          </a:prstGeom>
        </p:spPr>
      </p:pic>
    </p:spTree>
    <p:extLst>
      <p:ext uri="{BB962C8B-B14F-4D97-AF65-F5344CB8AC3E}">
        <p14:creationId xmlns:p14="http://schemas.microsoft.com/office/powerpoint/2010/main" val="3451099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9AE9BF-9149-4DCE-80E5-3461CB073732}"/>
              </a:ext>
            </a:extLst>
          </p:cNvPr>
          <p:cNvSpPr>
            <a:spLocks noGrp="1"/>
          </p:cNvSpPr>
          <p:nvPr>
            <p:ph type="body" sz="quarter" idx="10"/>
          </p:nvPr>
        </p:nvSpPr>
        <p:spPr>
          <a:xfrm>
            <a:off x="461061" y="235352"/>
            <a:ext cx="6667708" cy="1212447"/>
          </a:xfrm>
        </p:spPr>
        <p:txBody>
          <a:bodyPr/>
          <a:lstStyle/>
          <a:p>
            <a:r>
              <a:rPr lang="en-SG" dirty="0"/>
              <a:t>Feature Engineering</a:t>
            </a:r>
          </a:p>
        </p:txBody>
      </p:sp>
      <p:sp>
        <p:nvSpPr>
          <p:cNvPr id="3" name="Slide Number Placeholder 2">
            <a:extLst>
              <a:ext uri="{FF2B5EF4-FFF2-40B4-BE49-F238E27FC236}">
                <a16:creationId xmlns:a16="http://schemas.microsoft.com/office/drawing/2014/main" id="{A8246620-5BCB-4005-94D6-9D4F2E85C226}"/>
              </a:ext>
            </a:extLst>
          </p:cNvPr>
          <p:cNvSpPr>
            <a:spLocks noGrp="1"/>
          </p:cNvSpPr>
          <p:nvPr>
            <p:ph type="sldNum" sz="quarter" idx="12"/>
          </p:nvPr>
        </p:nvSpPr>
        <p:spPr/>
        <p:txBody>
          <a:bodyPr/>
          <a:lstStyle/>
          <a:p>
            <a:fld id="{E36CBC02-B559-4B71-B728-BAE96F1BFA4E}" type="slidenum">
              <a:rPr lang="en-SG" smtClean="0"/>
              <a:pPr/>
              <a:t>38</a:t>
            </a:fld>
            <a:endParaRPr lang="en-SG"/>
          </a:p>
        </p:txBody>
      </p:sp>
      <p:sp>
        <p:nvSpPr>
          <p:cNvPr id="4" name="Text Placeholder 3">
            <a:extLst>
              <a:ext uri="{FF2B5EF4-FFF2-40B4-BE49-F238E27FC236}">
                <a16:creationId xmlns:a16="http://schemas.microsoft.com/office/drawing/2014/main" id="{2388CA49-83A4-4CD6-BACB-8111F0CBB19F}"/>
              </a:ext>
            </a:extLst>
          </p:cNvPr>
          <p:cNvSpPr>
            <a:spLocks noGrp="1"/>
          </p:cNvSpPr>
          <p:nvPr>
            <p:ph type="body" sz="quarter" idx="13"/>
          </p:nvPr>
        </p:nvSpPr>
        <p:spPr/>
        <p:txBody>
          <a:bodyPr/>
          <a:lstStyle/>
          <a:p>
            <a:r>
              <a:rPr lang="en-SG"/>
              <a:t>Ranking</a:t>
            </a:r>
          </a:p>
        </p:txBody>
      </p:sp>
      <p:sp>
        <p:nvSpPr>
          <p:cNvPr id="6" name="Rectangle 5">
            <a:extLst>
              <a:ext uri="{FF2B5EF4-FFF2-40B4-BE49-F238E27FC236}">
                <a16:creationId xmlns:a16="http://schemas.microsoft.com/office/drawing/2014/main" id="{D30EC0AC-7F1B-4D31-8F82-96F7832C9E40}"/>
              </a:ext>
            </a:extLst>
          </p:cNvPr>
          <p:cNvSpPr/>
          <p:nvPr/>
        </p:nvSpPr>
        <p:spPr>
          <a:xfrm>
            <a:off x="1458677" y="1653862"/>
            <a:ext cx="1675852" cy="38778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Raw features</a:t>
            </a:r>
          </a:p>
        </p:txBody>
      </p:sp>
      <p:pic>
        <p:nvPicPr>
          <p:cNvPr id="8" name="Picture 7">
            <a:extLst>
              <a:ext uri="{FF2B5EF4-FFF2-40B4-BE49-F238E27FC236}">
                <a16:creationId xmlns:a16="http://schemas.microsoft.com/office/drawing/2014/main" id="{3C4C332E-942B-4D9C-8CBF-3DCF62301D3D}"/>
              </a:ext>
            </a:extLst>
          </p:cNvPr>
          <p:cNvPicPr>
            <a:picLocks noChangeAspect="1"/>
          </p:cNvPicPr>
          <p:nvPr/>
        </p:nvPicPr>
        <p:blipFill>
          <a:blip r:embed="rId3"/>
          <a:stretch>
            <a:fillRect/>
          </a:stretch>
        </p:blipFill>
        <p:spPr>
          <a:xfrm>
            <a:off x="272218" y="2102965"/>
            <a:ext cx="4414572" cy="3865118"/>
          </a:xfrm>
          <a:prstGeom prst="rect">
            <a:avLst/>
          </a:prstGeom>
        </p:spPr>
      </p:pic>
      <p:sp>
        <p:nvSpPr>
          <p:cNvPr id="5" name="TextBox 4">
            <a:extLst>
              <a:ext uri="{FF2B5EF4-FFF2-40B4-BE49-F238E27FC236}">
                <a16:creationId xmlns:a16="http://schemas.microsoft.com/office/drawing/2014/main" id="{9A0BEE49-833E-45C1-8CD9-763F7D54A5C0}"/>
              </a:ext>
            </a:extLst>
          </p:cNvPr>
          <p:cNvSpPr txBox="1"/>
          <p:nvPr/>
        </p:nvSpPr>
        <p:spPr>
          <a:xfrm>
            <a:off x="8669432" y="3252857"/>
            <a:ext cx="3381835" cy="1631216"/>
          </a:xfrm>
          <a:prstGeom prst="rect">
            <a:avLst/>
          </a:prstGeom>
          <a:noFill/>
        </p:spPr>
        <p:txBody>
          <a:bodyPr wrap="square" rtlCol="0">
            <a:spAutoFit/>
          </a:bodyPr>
          <a:lstStyle/>
          <a:p>
            <a:r>
              <a:rPr lang="en-SG" sz="1600" b="1"/>
              <a:t>Impact</a:t>
            </a:r>
          </a:p>
          <a:p>
            <a:pPr marL="285750" indent="-285750">
              <a:buFont typeface="Arial" panose="020B0604020202020204" pitchFamily="34" charset="0"/>
              <a:buChar char="•"/>
            </a:pPr>
            <a:r>
              <a:rPr lang="en-SG" sz="1400"/>
              <a:t>Easier to manipulate for addition/subtraction of 2 variables (with different scales)</a:t>
            </a:r>
          </a:p>
          <a:p>
            <a:pPr marL="285750" indent="-285750">
              <a:buFont typeface="Arial" panose="020B0604020202020204" pitchFamily="34" charset="0"/>
              <a:buChar char="•"/>
            </a:pPr>
            <a:r>
              <a:rPr lang="en-SG" sz="1400"/>
              <a:t>Improves correlation</a:t>
            </a:r>
          </a:p>
          <a:p>
            <a:pPr marL="285750" indent="-285750">
              <a:buFont typeface="Arial" panose="020B0604020202020204" pitchFamily="34" charset="0"/>
              <a:buChar char="•"/>
            </a:pPr>
            <a:r>
              <a:rPr lang="en-SG" sz="1400"/>
              <a:t>Better predictor as features for model training</a:t>
            </a:r>
          </a:p>
        </p:txBody>
      </p:sp>
      <p:sp>
        <p:nvSpPr>
          <p:cNvPr id="9" name="Rectangle 8">
            <a:extLst>
              <a:ext uri="{FF2B5EF4-FFF2-40B4-BE49-F238E27FC236}">
                <a16:creationId xmlns:a16="http://schemas.microsoft.com/office/drawing/2014/main" id="{63D3FFD3-4D43-48E4-BA57-3E205273F653}"/>
              </a:ext>
            </a:extLst>
          </p:cNvPr>
          <p:cNvSpPr/>
          <p:nvPr/>
        </p:nvSpPr>
        <p:spPr>
          <a:xfrm>
            <a:off x="5323707" y="1653862"/>
            <a:ext cx="1805061" cy="38778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Ranked features</a:t>
            </a:r>
          </a:p>
        </p:txBody>
      </p:sp>
      <p:pic>
        <p:nvPicPr>
          <p:cNvPr id="11" name="Picture 10">
            <a:extLst>
              <a:ext uri="{FF2B5EF4-FFF2-40B4-BE49-F238E27FC236}">
                <a16:creationId xmlns:a16="http://schemas.microsoft.com/office/drawing/2014/main" id="{2DEC5212-9DE4-4ABB-BA66-94506937D19F}"/>
              </a:ext>
            </a:extLst>
          </p:cNvPr>
          <p:cNvPicPr>
            <a:picLocks noChangeAspect="1"/>
          </p:cNvPicPr>
          <p:nvPr/>
        </p:nvPicPr>
        <p:blipFill>
          <a:blip r:embed="rId4"/>
          <a:stretch>
            <a:fillRect/>
          </a:stretch>
        </p:blipFill>
        <p:spPr>
          <a:xfrm>
            <a:off x="4112271" y="2110994"/>
            <a:ext cx="4395625" cy="3912485"/>
          </a:xfrm>
          <a:prstGeom prst="rect">
            <a:avLst/>
          </a:prstGeom>
        </p:spPr>
      </p:pic>
      <p:sp>
        <p:nvSpPr>
          <p:cNvPr id="12" name="Rectangle 11">
            <a:extLst>
              <a:ext uri="{FF2B5EF4-FFF2-40B4-BE49-F238E27FC236}">
                <a16:creationId xmlns:a16="http://schemas.microsoft.com/office/drawing/2014/main" id="{C7AF68CB-C113-4794-9EAF-DCE6F0A3F3C9}"/>
              </a:ext>
            </a:extLst>
          </p:cNvPr>
          <p:cNvSpPr/>
          <p:nvPr/>
        </p:nvSpPr>
        <p:spPr>
          <a:xfrm>
            <a:off x="1757874" y="4403035"/>
            <a:ext cx="2217778" cy="357808"/>
          </a:xfrm>
          <a:prstGeom prst="rect">
            <a:avLst/>
          </a:prstGeom>
          <a:noFill/>
          <a:ln w="38100">
            <a:solidFill>
              <a:srgbClr val="27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F1615E09-86D3-493A-BE0B-8306E2E06917}"/>
              </a:ext>
            </a:extLst>
          </p:cNvPr>
          <p:cNvSpPr/>
          <p:nvPr/>
        </p:nvSpPr>
        <p:spPr>
          <a:xfrm>
            <a:off x="5635487" y="4403035"/>
            <a:ext cx="2269434" cy="357808"/>
          </a:xfrm>
          <a:prstGeom prst="rect">
            <a:avLst/>
          </a:prstGeom>
          <a:noFill/>
          <a:ln w="38100">
            <a:solidFill>
              <a:srgbClr val="27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87724D3D-BAC9-42E8-AB7A-023AB64DDD06}"/>
              </a:ext>
            </a:extLst>
          </p:cNvPr>
          <p:cNvSpPr txBox="1"/>
          <p:nvPr/>
        </p:nvSpPr>
        <p:spPr>
          <a:xfrm>
            <a:off x="8669433" y="2110994"/>
            <a:ext cx="3381835" cy="769441"/>
          </a:xfrm>
          <a:prstGeom prst="rect">
            <a:avLst/>
          </a:prstGeom>
          <a:noFill/>
        </p:spPr>
        <p:txBody>
          <a:bodyPr wrap="square">
            <a:spAutoFit/>
          </a:bodyPr>
          <a:lstStyle/>
          <a:p>
            <a:r>
              <a:rPr lang="en-SG" sz="1600" b="1"/>
              <a:t>Derivation</a:t>
            </a:r>
            <a:endParaRPr lang="en-SG" sz="1400" b="1"/>
          </a:p>
          <a:p>
            <a:pPr marL="285750" indent="-285750">
              <a:buFont typeface="Arial" panose="020B0604020202020204" pitchFamily="34" charset="0"/>
              <a:buChar char="•"/>
            </a:pPr>
            <a:r>
              <a:rPr lang="en-SG" sz="1400"/>
              <a:t>Features are ranked within column</a:t>
            </a:r>
          </a:p>
          <a:p>
            <a:pPr marL="285750" indent="-285750">
              <a:buFont typeface="Arial" panose="020B0604020202020204" pitchFamily="34" charset="0"/>
              <a:buChar char="•"/>
            </a:pPr>
            <a:r>
              <a:rPr lang="en-SG" sz="1400"/>
              <a:t>Standardized to (0,1)</a:t>
            </a:r>
          </a:p>
        </p:txBody>
      </p:sp>
    </p:spTree>
    <p:extLst>
      <p:ext uri="{BB962C8B-B14F-4D97-AF65-F5344CB8AC3E}">
        <p14:creationId xmlns:p14="http://schemas.microsoft.com/office/powerpoint/2010/main" val="3657706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309413-46ED-4D4F-BEB2-2618FE1E82E8}"/>
              </a:ext>
            </a:extLst>
          </p:cNvPr>
          <p:cNvSpPr>
            <a:spLocks noGrp="1"/>
          </p:cNvSpPr>
          <p:nvPr>
            <p:ph type="body" sz="quarter" idx="10"/>
          </p:nvPr>
        </p:nvSpPr>
        <p:spPr/>
        <p:txBody>
          <a:bodyPr>
            <a:normAutofit/>
          </a:bodyPr>
          <a:lstStyle/>
          <a:p>
            <a:r>
              <a:rPr lang="en-SG"/>
              <a:t>ML </a:t>
            </a:r>
          </a:p>
          <a:p>
            <a:r>
              <a:rPr lang="en-SG"/>
              <a:t>Modelling</a:t>
            </a:r>
          </a:p>
        </p:txBody>
      </p:sp>
    </p:spTree>
    <p:extLst>
      <p:ext uri="{BB962C8B-B14F-4D97-AF65-F5344CB8AC3E}">
        <p14:creationId xmlns:p14="http://schemas.microsoft.com/office/powerpoint/2010/main" val="2718419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Connectivity For All</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r>
              <a:rPr lang="en-SG" sz="2100" dirty="0"/>
              <a:t>Singapore’s booming MRT Network has long been a priority for the nation </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4</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837125"/>
            <a:ext cx="10790873" cy="51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SG" b="1" dirty="0">
                <a:solidFill>
                  <a:schemeClr val="tx1"/>
                </a:solidFill>
              </a:rPr>
              <a:t>Since its </a:t>
            </a:r>
            <a:r>
              <a:rPr lang="en-SG" b="1" dirty="0">
                <a:solidFill>
                  <a:srgbClr val="EB6761"/>
                </a:solidFill>
              </a:rPr>
              <a:t>conceptualisation in 1972</a:t>
            </a:r>
            <a:r>
              <a:rPr lang="en-SG" b="1" dirty="0">
                <a:solidFill>
                  <a:schemeClr val="tx1"/>
                </a:solidFill>
              </a:rPr>
              <a:t>, the MRT system has played an </a:t>
            </a:r>
            <a:r>
              <a:rPr lang="en-SG" b="1" dirty="0">
                <a:solidFill>
                  <a:srgbClr val="EB6761"/>
                </a:solidFill>
              </a:rPr>
              <a:t>integral role in citizens’ lives </a:t>
            </a:r>
          </a:p>
        </p:txBody>
      </p:sp>
      <p:pic>
        <p:nvPicPr>
          <p:cNvPr id="9" name="Picture 4" descr="Recreation of the old Singapore MRT Map by Calvin Teo">
            <a:extLst>
              <a:ext uri="{FF2B5EF4-FFF2-40B4-BE49-F238E27FC236}">
                <a16:creationId xmlns:a16="http://schemas.microsoft.com/office/drawing/2014/main" id="{E97FEE61-9033-4FE1-833E-07D79D9AA5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4446" y="2589962"/>
            <a:ext cx="4563107" cy="344927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ED38A93-C9B1-4E56-9B60-F8390050F1F3}"/>
              </a:ext>
            </a:extLst>
          </p:cNvPr>
          <p:cNvSpPr/>
          <p:nvPr/>
        </p:nvSpPr>
        <p:spPr>
          <a:xfrm>
            <a:off x="1131631" y="4005923"/>
            <a:ext cx="2682815" cy="617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solidFill>
                  <a:schemeClr val="tx1"/>
                </a:solidFill>
              </a:rPr>
              <a:t>1990</a:t>
            </a:r>
          </a:p>
        </p:txBody>
      </p:sp>
    </p:spTree>
    <p:extLst>
      <p:ext uri="{BB962C8B-B14F-4D97-AF65-F5344CB8AC3E}">
        <p14:creationId xmlns:p14="http://schemas.microsoft.com/office/powerpoint/2010/main" val="3952723563"/>
      </p:ext>
    </p:extLst>
  </p:cSld>
  <p:clrMapOvr>
    <a:masterClrMapping/>
  </p:clrMapOvr>
  <mc:AlternateContent xmlns:mc="http://schemas.openxmlformats.org/markup-compatibility/2006">
    <mc:Choice xmlns:p14="http://schemas.microsoft.com/office/powerpoint/2010/main" Requires="p14">
      <p:transition spd="slow" p14:dur="2000" advClick="0" advTm="200"/>
    </mc:Choice>
    <mc:Fallback>
      <p:transition spd="slow" advClick="0" advTm="2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85A0AA28-9D40-4712-A93A-D275D662FA28}"/>
              </a:ext>
            </a:extLst>
          </p:cNvPr>
          <p:cNvSpPr>
            <a:spLocks noGrp="1"/>
          </p:cNvSpPr>
          <p:nvPr>
            <p:ph type="body" sz="quarter" idx="10"/>
          </p:nvPr>
        </p:nvSpPr>
        <p:spPr>
          <a:xfrm>
            <a:off x="461061" y="235352"/>
            <a:ext cx="6667708" cy="1212447"/>
          </a:xfrm>
        </p:spPr>
        <p:txBody>
          <a:bodyPr/>
          <a:lstStyle/>
          <a:p>
            <a:r>
              <a:rPr lang="en-SG"/>
              <a:t>Clustering</a:t>
            </a:r>
          </a:p>
        </p:txBody>
      </p:sp>
      <p:sp>
        <p:nvSpPr>
          <p:cNvPr id="16" name="Slide Number Placeholder 2">
            <a:extLst>
              <a:ext uri="{FF2B5EF4-FFF2-40B4-BE49-F238E27FC236}">
                <a16:creationId xmlns:a16="http://schemas.microsoft.com/office/drawing/2014/main" id="{5DE9DB00-B816-4CAD-994C-6EAD53DC58B4}"/>
              </a:ext>
            </a:extLst>
          </p:cNvPr>
          <p:cNvSpPr>
            <a:spLocks noGrp="1"/>
          </p:cNvSpPr>
          <p:nvPr>
            <p:ph type="sldNum" sz="quarter" idx="12"/>
          </p:nvPr>
        </p:nvSpPr>
        <p:spPr>
          <a:xfrm>
            <a:off x="11730125" y="6479743"/>
            <a:ext cx="461875" cy="387782"/>
          </a:xfrm>
        </p:spPr>
        <p:txBody>
          <a:bodyPr/>
          <a:lstStyle/>
          <a:p>
            <a:fld id="{E36CBC02-B559-4B71-B728-BAE96F1BFA4E}" type="slidenum">
              <a:rPr lang="en-SG" smtClean="0"/>
              <a:pPr/>
              <a:t>40</a:t>
            </a:fld>
            <a:endParaRPr lang="en-SG"/>
          </a:p>
        </p:txBody>
      </p:sp>
      <p:sp>
        <p:nvSpPr>
          <p:cNvPr id="17" name="Text Placeholder 3">
            <a:extLst>
              <a:ext uri="{FF2B5EF4-FFF2-40B4-BE49-F238E27FC236}">
                <a16:creationId xmlns:a16="http://schemas.microsoft.com/office/drawing/2014/main" id="{DFC42D1F-759A-4202-B994-26F01D9EDF93}"/>
              </a:ext>
            </a:extLst>
          </p:cNvPr>
          <p:cNvSpPr>
            <a:spLocks noGrp="1"/>
          </p:cNvSpPr>
          <p:nvPr>
            <p:ph type="body" sz="quarter" idx="13"/>
          </p:nvPr>
        </p:nvSpPr>
        <p:spPr>
          <a:xfrm>
            <a:off x="461062" y="1038916"/>
            <a:ext cx="9612086" cy="614946"/>
          </a:xfrm>
        </p:spPr>
        <p:txBody>
          <a:bodyPr/>
          <a:lstStyle/>
          <a:p>
            <a:r>
              <a:rPr lang="en-SG"/>
              <a:t>Time Series</a:t>
            </a:r>
          </a:p>
        </p:txBody>
      </p:sp>
      <p:sp>
        <p:nvSpPr>
          <p:cNvPr id="18" name="TextBox 17">
            <a:extLst>
              <a:ext uri="{FF2B5EF4-FFF2-40B4-BE49-F238E27FC236}">
                <a16:creationId xmlns:a16="http://schemas.microsoft.com/office/drawing/2014/main" id="{DE426EC3-06C8-4435-8F8E-D719C638E710}"/>
              </a:ext>
            </a:extLst>
          </p:cNvPr>
          <p:cNvSpPr txBox="1"/>
          <p:nvPr/>
        </p:nvSpPr>
        <p:spPr>
          <a:xfrm>
            <a:off x="12995208" y="3171500"/>
            <a:ext cx="6178858" cy="2308324"/>
          </a:xfrm>
          <a:prstGeom prst="rect">
            <a:avLst/>
          </a:prstGeom>
          <a:noFill/>
        </p:spPr>
        <p:txBody>
          <a:bodyPr wrap="square" rtlCol="0">
            <a:spAutoFit/>
          </a:bodyPr>
          <a:lstStyle/>
          <a:p>
            <a:pPr marL="285750" indent="-285750">
              <a:buFont typeface="Arial" panose="020B0604020202020204" pitchFamily="34" charset="0"/>
              <a:buChar char="•"/>
            </a:pPr>
            <a:r>
              <a:rPr lang="en-SG"/>
              <a:t>DTW/SOFT DTW</a:t>
            </a:r>
          </a:p>
          <a:p>
            <a:pPr marL="285750" indent="-285750">
              <a:buFont typeface="Arial" panose="020B0604020202020204" pitchFamily="34" charset="0"/>
              <a:buChar char="•"/>
            </a:pPr>
            <a:r>
              <a:rPr lang="en-SG"/>
              <a:t>Why Euclidean is bad</a:t>
            </a:r>
          </a:p>
          <a:p>
            <a:pPr marL="285750" indent="-285750">
              <a:buFont typeface="Arial" panose="020B0604020202020204" pitchFamily="34" charset="0"/>
              <a:buChar char="•"/>
            </a:pPr>
            <a:r>
              <a:rPr lang="en-SG"/>
              <a:t>How to get DTW with diff pop size (percent in/out)</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err="1"/>
              <a:t>Kmeans</a:t>
            </a:r>
            <a:endParaRPr lang="en-SG"/>
          </a:p>
          <a:p>
            <a:pPr marL="285750" indent="-285750">
              <a:buFont typeface="Arial" panose="020B0604020202020204" pitchFamily="34" charset="0"/>
              <a:buChar char="•"/>
            </a:pPr>
            <a:r>
              <a:rPr lang="en-SG"/>
              <a:t>Elbow </a:t>
            </a:r>
            <a:r>
              <a:rPr lang="en-SG" err="1"/>
              <a:t>mthd</a:t>
            </a:r>
            <a:r>
              <a:rPr lang="en-SG"/>
              <a:t> (fast game this)</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a:t>Show pics of clusters in damning positions</a:t>
            </a:r>
          </a:p>
        </p:txBody>
      </p:sp>
      <p:pic>
        <p:nvPicPr>
          <p:cNvPr id="2050" name="Picture 2">
            <a:extLst>
              <a:ext uri="{FF2B5EF4-FFF2-40B4-BE49-F238E27FC236}">
                <a16:creationId xmlns:a16="http://schemas.microsoft.com/office/drawing/2014/main" id="{16184D61-80AC-4660-9D0E-0D5356EE4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912" y="3282115"/>
            <a:ext cx="4449346" cy="2269166"/>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FA0DC134-8961-4997-B964-5ADC6FA540F4}"/>
              </a:ext>
            </a:extLst>
          </p:cNvPr>
          <p:cNvCxnSpPr>
            <a:cxnSpLocks/>
          </p:cNvCxnSpPr>
          <p:nvPr/>
        </p:nvCxnSpPr>
        <p:spPr>
          <a:xfrm>
            <a:off x="6096000" y="1912282"/>
            <a:ext cx="0" cy="42671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F36E1E3-7AC6-452A-B12C-A688AC2AFFE2}"/>
              </a:ext>
            </a:extLst>
          </p:cNvPr>
          <p:cNvSpPr/>
          <p:nvPr/>
        </p:nvSpPr>
        <p:spPr>
          <a:xfrm>
            <a:off x="7141605" y="5551281"/>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No. of Clusters</a:t>
            </a:r>
          </a:p>
        </p:txBody>
      </p:sp>
      <p:sp>
        <p:nvSpPr>
          <p:cNvPr id="26" name="Rectangle 25">
            <a:extLst>
              <a:ext uri="{FF2B5EF4-FFF2-40B4-BE49-F238E27FC236}">
                <a16:creationId xmlns:a16="http://schemas.microsoft.com/office/drawing/2014/main" id="{BBA6A043-67F0-4F24-9D1C-2A2CF94AABD2}"/>
              </a:ext>
            </a:extLst>
          </p:cNvPr>
          <p:cNvSpPr/>
          <p:nvPr/>
        </p:nvSpPr>
        <p:spPr>
          <a:xfrm rot="16200000">
            <a:off x="4610440" y="4187748"/>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No. of Clusters</a:t>
            </a:r>
          </a:p>
        </p:txBody>
      </p:sp>
      <p:pic>
        <p:nvPicPr>
          <p:cNvPr id="11" name="Picture 10">
            <a:extLst>
              <a:ext uri="{FF2B5EF4-FFF2-40B4-BE49-F238E27FC236}">
                <a16:creationId xmlns:a16="http://schemas.microsoft.com/office/drawing/2014/main" id="{4AEF551E-8387-4F63-A32D-EF6AE9776205}"/>
              </a:ext>
            </a:extLst>
          </p:cNvPr>
          <p:cNvPicPr>
            <a:picLocks noChangeAspect="1"/>
          </p:cNvPicPr>
          <p:nvPr/>
        </p:nvPicPr>
        <p:blipFill>
          <a:blip r:embed="rId4"/>
          <a:stretch>
            <a:fillRect/>
          </a:stretch>
        </p:blipFill>
        <p:spPr>
          <a:xfrm>
            <a:off x="7141605" y="2935904"/>
            <a:ext cx="4139560" cy="2732213"/>
          </a:xfrm>
          <a:prstGeom prst="rect">
            <a:avLst/>
          </a:prstGeom>
        </p:spPr>
      </p:pic>
      <p:cxnSp>
        <p:nvCxnSpPr>
          <p:cNvPr id="13" name="Straight Arrow Connector 12">
            <a:extLst>
              <a:ext uri="{FF2B5EF4-FFF2-40B4-BE49-F238E27FC236}">
                <a16:creationId xmlns:a16="http://schemas.microsoft.com/office/drawing/2014/main" id="{27B468C5-EBB3-44E9-802B-3C4A2C2608BB}"/>
              </a:ext>
            </a:extLst>
          </p:cNvPr>
          <p:cNvCxnSpPr>
            <a:cxnSpLocks/>
          </p:cNvCxnSpPr>
          <p:nvPr/>
        </p:nvCxnSpPr>
        <p:spPr>
          <a:xfrm flipH="1">
            <a:off x="8277183" y="4269239"/>
            <a:ext cx="826105" cy="551509"/>
          </a:xfrm>
          <a:prstGeom prst="straightConnector1">
            <a:avLst/>
          </a:prstGeom>
          <a:ln w="38100">
            <a:solidFill>
              <a:srgbClr val="EB6761"/>
            </a:solidFill>
            <a:tailEnd type="triangle" w="med"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9E85F1E-6FE2-4BF6-8923-7E7442BC447A}"/>
              </a:ext>
            </a:extLst>
          </p:cNvPr>
          <p:cNvSpPr/>
          <p:nvPr/>
        </p:nvSpPr>
        <p:spPr>
          <a:xfrm>
            <a:off x="7778888" y="3633781"/>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Elbow @ Cluster = 3</a:t>
            </a:r>
          </a:p>
        </p:txBody>
      </p:sp>
      <p:sp>
        <p:nvSpPr>
          <p:cNvPr id="27" name="Rectangle 26">
            <a:extLst>
              <a:ext uri="{FF2B5EF4-FFF2-40B4-BE49-F238E27FC236}">
                <a16:creationId xmlns:a16="http://schemas.microsoft.com/office/drawing/2014/main" id="{4684CCA0-37E4-44DD-9A5F-AD1F459A5FAD}"/>
              </a:ext>
            </a:extLst>
          </p:cNvPr>
          <p:cNvSpPr/>
          <p:nvPr/>
        </p:nvSpPr>
        <p:spPr>
          <a:xfrm>
            <a:off x="1458676" y="1853178"/>
            <a:ext cx="3314779" cy="38778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Dynamic Time Warping</a:t>
            </a:r>
          </a:p>
        </p:txBody>
      </p:sp>
      <p:sp>
        <p:nvSpPr>
          <p:cNvPr id="28" name="Rectangle 27">
            <a:extLst>
              <a:ext uri="{FF2B5EF4-FFF2-40B4-BE49-F238E27FC236}">
                <a16:creationId xmlns:a16="http://schemas.microsoft.com/office/drawing/2014/main" id="{511CC924-2168-4C08-B0AF-CE71C9DA872C}"/>
              </a:ext>
            </a:extLst>
          </p:cNvPr>
          <p:cNvSpPr/>
          <p:nvPr/>
        </p:nvSpPr>
        <p:spPr>
          <a:xfrm>
            <a:off x="7553995" y="1853178"/>
            <a:ext cx="3314779" cy="38778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Ideal Cluster Value</a:t>
            </a:r>
          </a:p>
        </p:txBody>
      </p:sp>
    </p:spTree>
    <p:extLst>
      <p:ext uri="{BB962C8B-B14F-4D97-AF65-F5344CB8AC3E}">
        <p14:creationId xmlns:p14="http://schemas.microsoft.com/office/powerpoint/2010/main" val="400755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0" grpId="0"/>
      <p:bldP spid="2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85A0AA28-9D40-4712-A93A-D275D662FA28}"/>
              </a:ext>
            </a:extLst>
          </p:cNvPr>
          <p:cNvSpPr>
            <a:spLocks noGrp="1"/>
          </p:cNvSpPr>
          <p:nvPr>
            <p:ph type="body" sz="quarter" idx="10"/>
          </p:nvPr>
        </p:nvSpPr>
        <p:spPr>
          <a:xfrm>
            <a:off x="461061" y="235352"/>
            <a:ext cx="6667708" cy="1212447"/>
          </a:xfrm>
        </p:spPr>
        <p:txBody>
          <a:bodyPr/>
          <a:lstStyle/>
          <a:p>
            <a:r>
              <a:rPr lang="en-SG"/>
              <a:t>Clusters</a:t>
            </a:r>
          </a:p>
        </p:txBody>
      </p:sp>
      <p:sp>
        <p:nvSpPr>
          <p:cNvPr id="16" name="Slide Number Placeholder 2">
            <a:extLst>
              <a:ext uri="{FF2B5EF4-FFF2-40B4-BE49-F238E27FC236}">
                <a16:creationId xmlns:a16="http://schemas.microsoft.com/office/drawing/2014/main" id="{5DE9DB00-B816-4CAD-994C-6EAD53DC58B4}"/>
              </a:ext>
            </a:extLst>
          </p:cNvPr>
          <p:cNvSpPr>
            <a:spLocks noGrp="1"/>
          </p:cNvSpPr>
          <p:nvPr>
            <p:ph type="sldNum" sz="quarter" idx="12"/>
          </p:nvPr>
        </p:nvSpPr>
        <p:spPr>
          <a:xfrm>
            <a:off x="11730125" y="6479743"/>
            <a:ext cx="461875" cy="387782"/>
          </a:xfrm>
        </p:spPr>
        <p:txBody>
          <a:bodyPr/>
          <a:lstStyle/>
          <a:p>
            <a:fld id="{E36CBC02-B559-4B71-B728-BAE96F1BFA4E}" type="slidenum">
              <a:rPr lang="en-SG" smtClean="0"/>
              <a:pPr/>
              <a:t>41</a:t>
            </a:fld>
            <a:endParaRPr lang="en-SG"/>
          </a:p>
        </p:txBody>
      </p:sp>
      <p:sp>
        <p:nvSpPr>
          <p:cNvPr id="18" name="TextBox 17">
            <a:extLst>
              <a:ext uri="{FF2B5EF4-FFF2-40B4-BE49-F238E27FC236}">
                <a16:creationId xmlns:a16="http://schemas.microsoft.com/office/drawing/2014/main" id="{DE426EC3-06C8-4435-8F8E-D719C638E710}"/>
              </a:ext>
            </a:extLst>
          </p:cNvPr>
          <p:cNvSpPr txBox="1"/>
          <p:nvPr/>
        </p:nvSpPr>
        <p:spPr>
          <a:xfrm>
            <a:off x="12995208" y="3171500"/>
            <a:ext cx="6178858" cy="2308324"/>
          </a:xfrm>
          <a:prstGeom prst="rect">
            <a:avLst/>
          </a:prstGeom>
          <a:noFill/>
        </p:spPr>
        <p:txBody>
          <a:bodyPr wrap="square" rtlCol="0">
            <a:spAutoFit/>
          </a:bodyPr>
          <a:lstStyle/>
          <a:p>
            <a:pPr marL="285750" indent="-285750">
              <a:buFont typeface="Arial" panose="020B0604020202020204" pitchFamily="34" charset="0"/>
              <a:buChar char="•"/>
            </a:pPr>
            <a:r>
              <a:rPr lang="en-SG"/>
              <a:t>DTW/SOFT DTW</a:t>
            </a:r>
          </a:p>
          <a:p>
            <a:pPr marL="285750" indent="-285750">
              <a:buFont typeface="Arial" panose="020B0604020202020204" pitchFamily="34" charset="0"/>
              <a:buChar char="•"/>
            </a:pPr>
            <a:r>
              <a:rPr lang="en-SG"/>
              <a:t>Why Euclidean is bad</a:t>
            </a:r>
          </a:p>
          <a:p>
            <a:pPr marL="285750" indent="-285750">
              <a:buFont typeface="Arial" panose="020B0604020202020204" pitchFamily="34" charset="0"/>
              <a:buChar char="•"/>
            </a:pPr>
            <a:r>
              <a:rPr lang="en-SG"/>
              <a:t>How to get DTW with diff pop size (percent in/out)</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err="1"/>
              <a:t>Kmeans</a:t>
            </a:r>
            <a:endParaRPr lang="en-SG"/>
          </a:p>
          <a:p>
            <a:pPr marL="285750" indent="-285750">
              <a:buFont typeface="Arial" panose="020B0604020202020204" pitchFamily="34" charset="0"/>
              <a:buChar char="•"/>
            </a:pPr>
            <a:r>
              <a:rPr lang="en-SG"/>
              <a:t>Elbow </a:t>
            </a:r>
            <a:r>
              <a:rPr lang="en-SG" err="1"/>
              <a:t>mthd</a:t>
            </a:r>
            <a:r>
              <a:rPr lang="en-SG"/>
              <a:t> (fast game this)</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a:t>Show pics of clusters in damning positions</a:t>
            </a:r>
          </a:p>
        </p:txBody>
      </p:sp>
      <p:pic>
        <p:nvPicPr>
          <p:cNvPr id="3" name="Picture 2">
            <a:extLst>
              <a:ext uri="{FF2B5EF4-FFF2-40B4-BE49-F238E27FC236}">
                <a16:creationId xmlns:a16="http://schemas.microsoft.com/office/drawing/2014/main" id="{F0B8039D-8A96-40D8-B9A2-CC432B7BEB30}"/>
              </a:ext>
            </a:extLst>
          </p:cNvPr>
          <p:cNvPicPr>
            <a:picLocks noChangeAspect="1"/>
          </p:cNvPicPr>
          <p:nvPr/>
        </p:nvPicPr>
        <p:blipFill rotWithShape="1">
          <a:blip r:embed="rId3"/>
          <a:srcRect l="6094" t="3793" b="2612"/>
          <a:stretch/>
        </p:blipFill>
        <p:spPr>
          <a:xfrm>
            <a:off x="8182099" y="1814375"/>
            <a:ext cx="3814362" cy="3601371"/>
          </a:xfrm>
          <a:prstGeom prst="rect">
            <a:avLst/>
          </a:prstGeom>
        </p:spPr>
      </p:pic>
      <p:pic>
        <p:nvPicPr>
          <p:cNvPr id="6" name="Picture 5">
            <a:extLst>
              <a:ext uri="{FF2B5EF4-FFF2-40B4-BE49-F238E27FC236}">
                <a16:creationId xmlns:a16="http://schemas.microsoft.com/office/drawing/2014/main" id="{F19C32F1-1873-4F5D-B658-EC7AC45CA5FB}"/>
              </a:ext>
            </a:extLst>
          </p:cNvPr>
          <p:cNvPicPr>
            <a:picLocks noChangeAspect="1"/>
          </p:cNvPicPr>
          <p:nvPr/>
        </p:nvPicPr>
        <p:blipFill rotWithShape="1">
          <a:blip r:embed="rId4"/>
          <a:srcRect l="2867" t="10141" r="49495" b="3414"/>
          <a:stretch/>
        </p:blipFill>
        <p:spPr>
          <a:xfrm>
            <a:off x="626165" y="1814375"/>
            <a:ext cx="3814363" cy="3588026"/>
          </a:xfrm>
          <a:prstGeom prst="rect">
            <a:avLst/>
          </a:prstGeom>
        </p:spPr>
      </p:pic>
      <p:sp>
        <p:nvSpPr>
          <p:cNvPr id="11" name="Rectangle 10">
            <a:extLst>
              <a:ext uri="{FF2B5EF4-FFF2-40B4-BE49-F238E27FC236}">
                <a16:creationId xmlns:a16="http://schemas.microsoft.com/office/drawing/2014/main" id="{9C264BB2-D4AC-4973-8BAA-75127BD69AFA}"/>
              </a:ext>
            </a:extLst>
          </p:cNvPr>
          <p:cNvSpPr/>
          <p:nvPr/>
        </p:nvSpPr>
        <p:spPr>
          <a:xfrm rot="16200000">
            <a:off x="-1946788" y="3300649"/>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Percentage of Passengers In</a:t>
            </a:r>
          </a:p>
        </p:txBody>
      </p:sp>
      <p:pic>
        <p:nvPicPr>
          <p:cNvPr id="12" name="Picture 11">
            <a:extLst>
              <a:ext uri="{FF2B5EF4-FFF2-40B4-BE49-F238E27FC236}">
                <a16:creationId xmlns:a16="http://schemas.microsoft.com/office/drawing/2014/main" id="{4407112C-FB92-4702-9DE7-26F740BFC0DB}"/>
              </a:ext>
            </a:extLst>
          </p:cNvPr>
          <p:cNvPicPr>
            <a:picLocks noChangeAspect="1"/>
          </p:cNvPicPr>
          <p:nvPr/>
        </p:nvPicPr>
        <p:blipFill rotWithShape="1">
          <a:blip r:embed="rId4"/>
          <a:srcRect l="52186" t="10141" r="1105" b="3414"/>
          <a:stretch/>
        </p:blipFill>
        <p:spPr>
          <a:xfrm>
            <a:off x="4386820" y="1815519"/>
            <a:ext cx="3713092" cy="3562224"/>
          </a:xfrm>
          <a:prstGeom prst="rect">
            <a:avLst/>
          </a:prstGeom>
        </p:spPr>
      </p:pic>
      <p:sp>
        <p:nvSpPr>
          <p:cNvPr id="13" name="Rectangle 12">
            <a:extLst>
              <a:ext uri="{FF2B5EF4-FFF2-40B4-BE49-F238E27FC236}">
                <a16:creationId xmlns:a16="http://schemas.microsoft.com/office/drawing/2014/main" id="{7CAE9B04-91C5-49D3-A47C-8627E3E3116C}"/>
              </a:ext>
            </a:extLst>
          </p:cNvPr>
          <p:cNvSpPr/>
          <p:nvPr/>
        </p:nvSpPr>
        <p:spPr>
          <a:xfrm>
            <a:off x="3801740" y="5276085"/>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Hour</a:t>
            </a:r>
          </a:p>
        </p:txBody>
      </p:sp>
      <p:sp>
        <p:nvSpPr>
          <p:cNvPr id="14" name="Text Placeholder 1">
            <a:extLst>
              <a:ext uri="{FF2B5EF4-FFF2-40B4-BE49-F238E27FC236}">
                <a16:creationId xmlns:a16="http://schemas.microsoft.com/office/drawing/2014/main" id="{2403FB52-DED9-43E5-B195-FF20FCA1750B}"/>
              </a:ext>
            </a:extLst>
          </p:cNvPr>
          <p:cNvSpPr txBox="1">
            <a:spLocks/>
          </p:cNvSpPr>
          <p:nvPr/>
        </p:nvSpPr>
        <p:spPr>
          <a:xfrm>
            <a:off x="3783374" y="1640054"/>
            <a:ext cx="603446" cy="121244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5000" b="1" kern="1200" cap="none" spc="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600"/>
              <a:t>1</a:t>
            </a:r>
          </a:p>
        </p:txBody>
      </p:sp>
      <p:sp>
        <p:nvSpPr>
          <p:cNvPr id="19" name="Text Placeholder 1">
            <a:extLst>
              <a:ext uri="{FF2B5EF4-FFF2-40B4-BE49-F238E27FC236}">
                <a16:creationId xmlns:a16="http://schemas.microsoft.com/office/drawing/2014/main" id="{865C065F-76BC-4AB6-B2AF-4E13DF8F20CD}"/>
              </a:ext>
            </a:extLst>
          </p:cNvPr>
          <p:cNvSpPr txBox="1">
            <a:spLocks/>
          </p:cNvSpPr>
          <p:nvPr/>
        </p:nvSpPr>
        <p:spPr>
          <a:xfrm>
            <a:off x="7528957" y="1639091"/>
            <a:ext cx="603446" cy="121244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5000" b="1" kern="1200" cap="none" spc="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600"/>
              <a:t>2</a:t>
            </a:r>
          </a:p>
        </p:txBody>
      </p:sp>
      <p:sp>
        <p:nvSpPr>
          <p:cNvPr id="20" name="Text Placeholder 1">
            <a:extLst>
              <a:ext uri="{FF2B5EF4-FFF2-40B4-BE49-F238E27FC236}">
                <a16:creationId xmlns:a16="http://schemas.microsoft.com/office/drawing/2014/main" id="{B632EC98-9DFC-4331-B7DF-E2D6AE996082}"/>
              </a:ext>
            </a:extLst>
          </p:cNvPr>
          <p:cNvSpPr txBox="1">
            <a:spLocks/>
          </p:cNvSpPr>
          <p:nvPr/>
        </p:nvSpPr>
        <p:spPr>
          <a:xfrm>
            <a:off x="11349004" y="1639091"/>
            <a:ext cx="603446" cy="121244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5000" b="1" kern="1200" cap="none" spc="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600"/>
              <a:t>3</a:t>
            </a:r>
          </a:p>
        </p:txBody>
      </p:sp>
    </p:spTree>
    <p:extLst>
      <p:ext uri="{BB962C8B-B14F-4D97-AF65-F5344CB8AC3E}">
        <p14:creationId xmlns:p14="http://schemas.microsoft.com/office/powerpoint/2010/main" val="4181408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85A0AA28-9D40-4712-A93A-D275D662FA28}"/>
              </a:ext>
            </a:extLst>
          </p:cNvPr>
          <p:cNvSpPr>
            <a:spLocks noGrp="1"/>
          </p:cNvSpPr>
          <p:nvPr>
            <p:ph type="body" sz="quarter" idx="10"/>
          </p:nvPr>
        </p:nvSpPr>
        <p:spPr>
          <a:xfrm>
            <a:off x="461061" y="235352"/>
            <a:ext cx="6667708" cy="1212447"/>
          </a:xfrm>
        </p:spPr>
        <p:txBody>
          <a:bodyPr/>
          <a:lstStyle/>
          <a:p>
            <a:r>
              <a:rPr lang="en-SG"/>
              <a:t>Clusters</a:t>
            </a:r>
          </a:p>
        </p:txBody>
      </p:sp>
      <p:sp>
        <p:nvSpPr>
          <p:cNvPr id="16" name="Slide Number Placeholder 2">
            <a:extLst>
              <a:ext uri="{FF2B5EF4-FFF2-40B4-BE49-F238E27FC236}">
                <a16:creationId xmlns:a16="http://schemas.microsoft.com/office/drawing/2014/main" id="{5DE9DB00-B816-4CAD-994C-6EAD53DC58B4}"/>
              </a:ext>
            </a:extLst>
          </p:cNvPr>
          <p:cNvSpPr>
            <a:spLocks noGrp="1"/>
          </p:cNvSpPr>
          <p:nvPr>
            <p:ph type="sldNum" sz="quarter" idx="12"/>
          </p:nvPr>
        </p:nvSpPr>
        <p:spPr>
          <a:xfrm>
            <a:off x="11730125" y="6479743"/>
            <a:ext cx="461875" cy="387782"/>
          </a:xfrm>
        </p:spPr>
        <p:txBody>
          <a:bodyPr/>
          <a:lstStyle/>
          <a:p>
            <a:fld id="{E36CBC02-B559-4B71-B728-BAE96F1BFA4E}" type="slidenum">
              <a:rPr lang="en-SG" smtClean="0"/>
              <a:pPr/>
              <a:t>42</a:t>
            </a:fld>
            <a:endParaRPr lang="en-SG"/>
          </a:p>
        </p:txBody>
      </p:sp>
      <p:sp>
        <p:nvSpPr>
          <p:cNvPr id="18" name="TextBox 17">
            <a:extLst>
              <a:ext uri="{FF2B5EF4-FFF2-40B4-BE49-F238E27FC236}">
                <a16:creationId xmlns:a16="http://schemas.microsoft.com/office/drawing/2014/main" id="{DE426EC3-06C8-4435-8F8E-D719C638E710}"/>
              </a:ext>
            </a:extLst>
          </p:cNvPr>
          <p:cNvSpPr txBox="1"/>
          <p:nvPr/>
        </p:nvSpPr>
        <p:spPr>
          <a:xfrm>
            <a:off x="12995208" y="3171500"/>
            <a:ext cx="6178858" cy="2308324"/>
          </a:xfrm>
          <a:prstGeom prst="rect">
            <a:avLst/>
          </a:prstGeom>
          <a:noFill/>
        </p:spPr>
        <p:txBody>
          <a:bodyPr wrap="square" rtlCol="0">
            <a:spAutoFit/>
          </a:bodyPr>
          <a:lstStyle/>
          <a:p>
            <a:pPr marL="285750" indent="-285750">
              <a:buFont typeface="Arial" panose="020B0604020202020204" pitchFamily="34" charset="0"/>
              <a:buChar char="•"/>
            </a:pPr>
            <a:r>
              <a:rPr lang="en-SG"/>
              <a:t>DTW/SOFT DTW</a:t>
            </a:r>
          </a:p>
          <a:p>
            <a:pPr marL="285750" indent="-285750">
              <a:buFont typeface="Arial" panose="020B0604020202020204" pitchFamily="34" charset="0"/>
              <a:buChar char="•"/>
            </a:pPr>
            <a:r>
              <a:rPr lang="en-SG"/>
              <a:t>Why Euclidean is bad</a:t>
            </a:r>
          </a:p>
          <a:p>
            <a:pPr marL="285750" indent="-285750">
              <a:buFont typeface="Arial" panose="020B0604020202020204" pitchFamily="34" charset="0"/>
              <a:buChar char="•"/>
            </a:pPr>
            <a:r>
              <a:rPr lang="en-SG"/>
              <a:t>How to get DTW with diff pop size (percent in/out)</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err="1"/>
              <a:t>Kmeans</a:t>
            </a:r>
            <a:endParaRPr lang="en-SG"/>
          </a:p>
          <a:p>
            <a:pPr marL="285750" indent="-285750">
              <a:buFont typeface="Arial" panose="020B0604020202020204" pitchFamily="34" charset="0"/>
              <a:buChar char="•"/>
            </a:pPr>
            <a:r>
              <a:rPr lang="en-SG"/>
              <a:t>Elbow </a:t>
            </a:r>
            <a:r>
              <a:rPr lang="en-SG" err="1"/>
              <a:t>mthd</a:t>
            </a:r>
            <a:r>
              <a:rPr lang="en-SG"/>
              <a:t> (fast game this)</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a:t>Show pics of clusters in damning positions</a:t>
            </a:r>
          </a:p>
        </p:txBody>
      </p:sp>
      <p:pic>
        <p:nvPicPr>
          <p:cNvPr id="3" name="Picture 2">
            <a:extLst>
              <a:ext uri="{FF2B5EF4-FFF2-40B4-BE49-F238E27FC236}">
                <a16:creationId xmlns:a16="http://schemas.microsoft.com/office/drawing/2014/main" id="{F0B8039D-8A96-40D8-B9A2-CC432B7BEB30}"/>
              </a:ext>
            </a:extLst>
          </p:cNvPr>
          <p:cNvPicPr>
            <a:picLocks noChangeAspect="1"/>
          </p:cNvPicPr>
          <p:nvPr/>
        </p:nvPicPr>
        <p:blipFill rotWithShape="1">
          <a:blip r:embed="rId3"/>
          <a:srcRect l="6094" t="3793" b="2612"/>
          <a:stretch/>
        </p:blipFill>
        <p:spPr>
          <a:xfrm>
            <a:off x="8182099" y="2075953"/>
            <a:ext cx="3814362" cy="3601371"/>
          </a:xfrm>
          <a:prstGeom prst="rect">
            <a:avLst/>
          </a:prstGeom>
        </p:spPr>
      </p:pic>
      <p:pic>
        <p:nvPicPr>
          <p:cNvPr id="6" name="Picture 5">
            <a:extLst>
              <a:ext uri="{FF2B5EF4-FFF2-40B4-BE49-F238E27FC236}">
                <a16:creationId xmlns:a16="http://schemas.microsoft.com/office/drawing/2014/main" id="{F19C32F1-1873-4F5D-B658-EC7AC45CA5FB}"/>
              </a:ext>
            </a:extLst>
          </p:cNvPr>
          <p:cNvPicPr>
            <a:picLocks noChangeAspect="1"/>
          </p:cNvPicPr>
          <p:nvPr/>
        </p:nvPicPr>
        <p:blipFill rotWithShape="1">
          <a:blip r:embed="rId4"/>
          <a:srcRect l="2867" t="10141" r="49495" b="3414"/>
          <a:stretch/>
        </p:blipFill>
        <p:spPr>
          <a:xfrm>
            <a:off x="626165" y="2075953"/>
            <a:ext cx="3814363" cy="3588026"/>
          </a:xfrm>
          <a:prstGeom prst="rect">
            <a:avLst/>
          </a:prstGeom>
        </p:spPr>
      </p:pic>
      <p:sp>
        <p:nvSpPr>
          <p:cNvPr id="11" name="Rectangle 10">
            <a:extLst>
              <a:ext uri="{FF2B5EF4-FFF2-40B4-BE49-F238E27FC236}">
                <a16:creationId xmlns:a16="http://schemas.microsoft.com/office/drawing/2014/main" id="{9C264BB2-D4AC-4973-8BAA-75127BD69AFA}"/>
              </a:ext>
            </a:extLst>
          </p:cNvPr>
          <p:cNvSpPr/>
          <p:nvPr/>
        </p:nvSpPr>
        <p:spPr>
          <a:xfrm rot="16200000">
            <a:off x="-1946788" y="3562227"/>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Percentage of Passengers In/Out</a:t>
            </a:r>
          </a:p>
        </p:txBody>
      </p:sp>
      <p:pic>
        <p:nvPicPr>
          <p:cNvPr id="12" name="Picture 11">
            <a:extLst>
              <a:ext uri="{FF2B5EF4-FFF2-40B4-BE49-F238E27FC236}">
                <a16:creationId xmlns:a16="http://schemas.microsoft.com/office/drawing/2014/main" id="{4407112C-FB92-4702-9DE7-26F740BFC0DB}"/>
              </a:ext>
            </a:extLst>
          </p:cNvPr>
          <p:cNvPicPr>
            <a:picLocks noChangeAspect="1"/>
          </p:cNvPicPr>
          <p:nvPr/>
        </p:nvPicPr>
        <p:blipFill rotWithShape="1">
          <a:blip r:embed="rId4"/>
          <a:srcRect l="52186" t="10141" r="1105" b="3414"/>
          <a:stretch/>
        </p:blipFill>
        <p:spPr>
          <a:xfrm>
            <a:off x="4386820" y="2077097"/>
            <a:ext cx="3713092" cy="3562224"/>
          </a:xfrm>
          <a:prstGeom prst="rect">
            <a:avLst/>
          </a:prstGeom>
        </p:spPr>
      </p:pic>
      <p:sp>
        <p:nvSpPr>
          <p:cNvPr id="13" name="Rectangle 12">
            <a:extLst>
              <a:ext uri="{FF2B5EF4-FFF2-40B4-BE49-F238E27FC236}">
                <a16:creationId xmlns:a16="http://schemas.microsoft.com/office/drawing/2014/main" id="{7CAE9B04-91C5-49D3-A47C-8627E3E3116C}"/>
              </a:ext>
            </a:extLst>
          </p:cNvPr>
          <p:cNvSpPr/>
          <p:nvPr/>
        </p:nvSpPr>
        <p:spPr>
          <a:xfrm>
            <a:off x="3801740" y="5537663"/>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Hour</a:t>
            </a:r>
          </a:p>
        </p:txBody>
      </p:sp>
      <p:pic>
        <p:nvPicPr>
          <p:cNvPr id="10" name="Picture 9">
            <a:extLst>
              <a:ext uri="{FF2B5EF4-FFF2-40B4-BE49-F238E27FC236}">
                <a16:creationId xmlns:a16="http://schemas.microsoft.com/office/drawing/2014/main" id="{3359D364-7784-4EF0-B8DB-0BDFD26AB57D}"/>
              </a:ext>
            </a:extLst>
          </p:cNvPr>
          <p:cNvPicPr>
            <a:picLocks noChangeAspect="1"/>
          </p:cNvPicPr>
          <p:nvPr/>
        </p:nvPicPr>
        <p:blipFill rotWithShape="1">
          <a:blip r:embed="rId5">
            <a:extLst>
              <a:ext uri="{28A0092B-C50C-407E-A947-70E740481C1C}">
                <a14:useLocalDpi xmlns:a14="http://schemas.microsoft.com/office/drawing/2010/main" val="0"/>
              </a:ext>
            </a:extLst>
          </a:blip>
          <a:srcRect l="1643" t="570" r="49790" b="3049"/>
          <a:stretch/>
        </p:blipFill>
        <p:spPr>
          <a:xfrm>
            <a:off x="635662" y="2097967"/>
            <a:ext cx="3787251" cy="3541354"/>
          </a:xfrm>
          <a:prstGeom prst="rect">
            <a:avLst/>
          </a:prstGeom>
        </p:spPr>
      </p:pic>
      <p:pic>
        <p:nvPicPr>
          <p:cNvPr id="14" name="Picture 13">
            <a:extLst>
              <a:ext uri="{FF2B5EF4-FFF2-40B4-BE49-F238E27FC236}">
                <a16:creationId xmlns:a16="http://schemas.microsoft.com/office/drawing/2014/main" id="{4AFFD97C-9A66-486E-BEF8-F5026ACC09D7}"/>
              </a:ext>
            </a:extLst>
          </p:cNvPr>
          <p:cNvPicPr>
            <a:picLocks noChangeAspect="1"/>
          </p:cNvPicPr>
          <p:nvPr/>
        </p:nvPicPr>
        <p:blipFill rotWithShape="1">
          <a:blip r:embed="rId5">
            <a:extLst>
              <a:ext uri="{28A0092B-C50C-407E-A947-70E740481C1C}">
                <a14:useLocalDpi xmlns:a14="http://schemas.microsoft.com/office/drawing/2010/main" val="0"/>
              </a:ext>
            </a:extLst>
          </a:blip>
          <a:srcRect l="51696" t="570" r="-512" b="3049"/>
          <a:stretch/>
        </p:blipFill>
        <p:spPr>
          <a:xfrm>
            <a:off x="4393096" y="2085827"/>
            <a:ext cx="3806686" cy="3541354"/>
          </a:xfrm>
          <a:prstGeom prst="rect">
            <a:avLst/>
          </a:prstGeom>
        </p:spPr>
      </p:pic>
      <p:pic>
        <p:nvPicPr>
          <p:cNvPr id="17" name="Picture 16">
            <a:extLst>
              <a:ext uri="{FF2B5EF4-FFF2-40B4-BE49-F238E27FC236}">
                <a16:creationId xmlns:a16="http://schemas.microsoft.com/office/drawing/2014/main" id="{5DC914B3-76B3-4C1A-B1FE-50B9A040D40F}"/>
              </a:ext>
            </a:extLst>
          </p:cNvPr>
          <p:cNvPicPr>
            <a:picLocks noChangeAspect="1"/>
          </p:cNvPicPr>
          <p:nvPr/>
        </p:nvPicPr>
        <p:blipFill rotWithShape="1">
          <a:blip r:embed="rId6">
            <a:extLst>
              <a:ext uri="{28A0092B-C50C-407E-A947-70E740481C1C}">
                <a14:useLocalDpi xmlns:a14="http://schemas.microsoft.com/office/drawing/2010/main" val="0"/>
              </a:ext>
            </a:extLst>
          </a:blip>
          <a:srcRect l="2591" t="2057" b="2057"/>
          <a:stretch/>
        </p:blipFill>
        <p:spPr>
          <a:xfrm>
            <a:off x="8165835" y="2102112"/>
            <a:ext cx="3830626" cy="3583942"/>
          </a:xfrm>
          <a:prstGeom prst="rect">
            <a:avLst/>
          </a:prstGeom>
        </p:spPr>
      </p:pic>
      <p:sp>
        <p:nvSpPr>
          <p:cNvPr id="2" name="Rectangle 1">
            <a:extLst>
              <a:ext uri="{FF2B5EF4-FFF2-40B4-BE49-F238E27FC236}">
                <a16:creationId xmlns:a16="http://schemas.microsoft.com/office/drawing/2014/main" id="{6DF030FB-9AC4-46FE-93F1-E68DAD93E181}"/>
              </a:ext>
            </a:extLst>
          </p:cNvPr>
          <p:cNvSpPr/>
          <p:nvPr/>
        </p:nvSpPr>
        <p:spPr>
          <a:xfrm>
            <a:off x="5404558" y="1478606"/>
            <a:ext cx="470795" cy="259742"/>
          </a:xfrm>
          <a:prstGeom prst="rect">
            <a:avLst/>
          </a:prstGeom>
          <a:solidFill>
            <a:srgbClr val="C24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p>
        </p:txBody>
      </p:sp>
      <p:sp>
        <p:nvSpPr>
          <p:cNvPr id="19" name="Rectangle 18">
            <a:extLst>
              <a:ext uri="{FF2B5EF4-FFF2-40B4-BE49-F238E27FC236}">
                <a16:creationId xmlns:a16="http://schemas.microsoft.com/office/drawing/2014/main" id="{ECBFBF21-4E13-4A34-A564-44B6D60C3B1A}"/>
              </a:ext>
            </a:extLst>
          </p:cNvPr>
          <p:cNvSpPr/>
          <p:nvPr/>
        </p:nvSpPr>
        <p:spPr>
          <a:xfrm>
            <a:off x="6423471" y="1472993"/>
            <a:ext cx="477707" cy="259742"/>
          </a:xfrm>
          <a:prstGeom prst="rect">
            <a:avLst/>
          </a:prstGeom>
          <a:solidFill>
            <a:srgbClr val="4B71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p>
        </p:txBody>
      </p:sp>
      <p:sp>
        <p:nvSpPr>
          <p:cNvPr id="20" name="Rectangle 19">
            <a:extLst>
              <a:ext uri="{FF2B5EF4-FFF2-40B4-BE49-F238E27FC236}">
                <a16:creationId xmlns:a16="http://schemas.microsoft.com/office/drawing/2014/main" id="{167E2E8E-9AA0-4C9A-9E4D-B60D0AFD4145}"/>
              </a:ext>
            </a:extLst>
          </p:cNvPr>
          <p:cNvSpPr/>
          <p:nvPr/>
        </p:nvSpPr>
        <p:spPr>
          <a:xfrm>
            <a:off x="5868656" y="1354442"/>
            <a:ext cx="1076665" cy="496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400">
                <a:solidFill>
                  <a:schemeClr val="tx1"/>
                </a:solidFill>
              </a:rPr>
              <a:t>In </a:t>
            </a:r>
          </a:p>
        </p:txBody>
      </p:sp>
      <p:sp>
        <p:nvSpPr>
          <p:cNvPr id="21" name="Text Placeholder 1">
            <a:extLst>
              <a:ext uri="{FF2B5EF4-FFF2-40B4-BE49-F238E27FC236}">
                <a16:creationId xmlns:a16="http://schemas.microsoft.com/office/drawing/2014/main" id="{29418E33-59AA-4A03-9FBC-A8783CB65891}"/>
              </a:ext>
            </a:extLst>
          </p:cNvPr>
          <p:cNvSpPr txBox="1">
            <a:spLocks/>
          </p:cNvSpPr>
          <p:nvPr/>
        </p:nvSpPr>
        <p:spPr>
          <a:xfrm>
            <a:off x="3783374" y="1666560"/>
            <a:ext cx="603446" cy="162558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5000" b="1" kern="1200" cap="none" spc="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600"/>
              <a:t>1</a:t>
            </a:r>
          </a:p>
        </p:txBody>
      </p:sp>
      <p:sp>
        <p:nvSpPr>
          <p:cNvPr id="22" name="Text Placeholder 1">
            <a:extLst>
              <a:ext uri="{FF2B5EF4-FFF2-40B4-BE49-F238E27FC236}">
                <a16:creationId xmlns:a16="http://schemas.microsoft.com/office/drawing/2014/main" id="{A381ABE9-011F-41AC-96EE-12E66903A351}"/>
              </a:ext>
            </a:extLst>
          </p:cNvPr>
          <p:cNvSpPr txBox="1">
            <a:spLocks/>
          </p:cNvSpPr>
          <p:nvPr/>
        </p:nvSpPr>
        <p:spPr>
          <a:xfrm>
            <a:off x="7528957" y="1665597"/>
            <a:ext cx="603446" cy="162558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5000" b="1" kern="1200" cap="none" spc="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600"/>
              <a:t>2</a:t>
            </a:r>
          </a:p>
        </p:txBody>
      </p:sp>
      <p:sp>
        <p:nvSpPr>
          <p:cNvPr id="23" name="Text Placeholder 1">
            <a:extLst>
              <a:ext uri="{FF2B5EF4-FFF2-40B4-BE49-F238E27FC236}">
                <a16:creationId xmlns:a16="http://schemas.microsoft.com/office/drawing/2014/main" id="{A8F422B4-A80C-4866-B5C2-3320914FA06E}"/>
              </a:ext>
            </a:extLst>
          </p:cNvPr>
          <p:cNvSpPr txBox="1">
            <a:spLocks/>
          </p:cNvSpPr>
          <p:nvPr/>
        </p:nvSpPr>
        <p:spPr>
          <a:xfrm>
            <a:off x="11349004" y="1665597"/>
            <a:ext cx="603446" cy="162558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5000" b="1" kern="1200" cap="none" spc="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600"/>
              <a:t>3</a:t>
            </a:r>
          </a:p>
        </p:txBody>
      </p:sp>
      <p:sp>
        <p:nvSpPr>
          <p:cNvPr id="24" name="Rectangle 23">
            <a:extLst>
              <a:ext uri="{FF2B5EF4-FFF2-40B4-BE49-F238E27FC236}">
                <a16:creationId xmlns:a16="http://schemas.microsoft.com/office/drawing/2014/main" id="{34947AC3-1701-4777-AE71-8012790033E0}"/>
              </a:ext>
            </a:extLst>
          </p:cNvPr>
          <p:cNvSpPr/>
          <p:nvPr/>
        </p:nvSpPr>
        <p:spPr>
          <a:xfrm>
            <a:off x="6836635" y="1364991"/>
            <a:ext cx="1076665" cy="496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400">
                <a:solidFill>
                  <a:schemeClr val="tx1"/>
                </a:solidFill>
              </a:rPr>
              <a:t>Out </a:t>
            </a:r>
          </a:p>
        </p:txBody>
      </p:sp>
    </p:spTree>
    <p:extLst>
      <p:ext uri="{BB962C8B-B14F-4D97-AF65-F5344CB8AC3E}">
        <p14:creationId xmlns:p14="http://schemas.microsoft.com/office/powerpoint/2010/main" val="790686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85A0AA28-9D40-4712-A93A-D275D662FA28}"/>
              </a:ext>
            </a:extLst>
          </p:cNvPr>
          <p:cNvSpPr>
            <a:spLocks noGrp="1"/>
          </p:cNvSpPr>
          <p:nvPr>
            <p:ph type="body" sz="quarter" idx="10"/>
          </p:nvPr>
        </p:nvSpPr>
        <p:spPr>
          <a:xfrm>
            <a:off x="461061" y="235352"/>
            <a:ext cx="6667708" cy="1212447"/>
          </a:xfrm>
        </p:spPr>
        <p:txBody>
          <a:bodyPr/>
          <a:lstStyle/>
          <a:p>
            <a:r>
              <a:rPr lang="en-SG"/>
              <a:t>Cluster 1</a:t>
            </a:r>
          </a:p>
        </p:txBody>
      </p:sp>
      <p:sp>
        <p:nvSpPr>
          <p:cNvPr id="16" name="Slide Number Placeholder 2">
            <a:extLst>
              <a:ext uri="{FF2B5EF4-FFF2-40B4-BE49-F238E27FC236}">
                <a16:creationId xmlns:a16="http://schemas.microsoft.com/office/drawing/2014/main" id="{5DE9DB00-B816-4CAD-994C-6EAD53DC58B4}"/>
              </a:ext>
            </a:extLst>
          </p:cNvPr>
          <p:cNvSpPr>
            <a:spLocks noGrp="1"/>
          </p:cNvSpPr>
          <p:nvPr>
            <p:ph type="sldNum" sz="quarter" idx="12"/>
          </p:nvPr>
        </p:nvSpPr>
        <p:spPr>
          <a:xfrm>
            <a:off x="11730125" y="6479743"/>
            <a:ext cx="461875" cy="387782"/>
          </a:xfrm>
        </p:spPr>
        <p:txBody>
          <a:bodyPr/>
          <a:lstStyle/>
          <a:p>
            <a:fld id="{E36CBC02-B559-4B71-B728-BAE96F1BFA4E}" type="slidenum">
              <a:rPr lang="en-SG" smtClean="0"/>
              <a:pPr/>
              <a:t>43</a:t>
            </a:fld>
            <a:endParaRPr lang="en-SG"/>
          </a:p>
        </p:txBody>
      </p:sp>
      <p:sp>
        <p:nvSpPr>
          <p:cNvPr id="18" name="TextBox 17">
            <a:extLst>
              <a:ext uri="{FF2B5EF4-FFF2-40B4-BE49-F238E27FC236}">
                <a16:creationId xmlns:a16="http://schemas.microsoft.com/office/drawing/2014/main" id="{DE426EC3-06C8-4435-8F8E-D719C638E710}"/>
              </a:ext>
            </a:extLst>
          </p:cNvPr>
          <p:cNvSpPr txBox="1"/>
          <p:nvPr/>
        </p:nvSpPr>
        <p:spPr>
          <a:xfrm>
            <a:off x="12995208" y="3171500"/>
            <a:ext cx="6178858" cy="2308324"/>
          </a:xfrm>
          <a:prstGeom prst="rect">
            <a:avLst/>
          </a:prstGeom>
          <a:noFill/>
        </p:spPr>
        <p:txBody>
          <a:bodyPr wrap="square" rtlCol="0">
            <a:spAutoFit/>
          </a:bodyPr>
          <a:lstStyle/>
          <a:p>
            <a:pPr marL="285750" indent="-285750">
              <a:buFont typeface="Arial" panose="020B0604020202020204" pitchFamily="34" charset="0"/>
              <a:buChar char="•"/>
            </a:pPr>
            <a:r>
              <a:rPr lang="en-SG"/>
              <a:t>DTW/SOFT DTW</a:t>
            </a:r>
          </a:p>
          <a:p>
            <a:pPr marL="285750" indent="-285750">
              <a:buFont typeface="Arial" panose="020B0604020202020204" pitchFamily="34" charset="0"/>
              <a:buChar char="•"/>
            </a:pPr>
            <a:r>
              <a:rPr lang="en-SG"/>
              <a:t>Why Euclidean is bad</a:t>
            </a:r>
          </a:p>
          <a:p>
            <a:pPr marL="285750" indent="-285750">
              <a:buFont typeface="Arial" panose="020B0604020202020204" pitchFamily="34" charset="0"/>
              <a:buChar char="•"/>
            </a:pPr>
            <a:r>
              <a:rPr lang="en-SG"/>
              <a:t>How to get DTW with diff pop size (percent in/out)</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err="1"/>
              <a:t>Kmeans</a:t>
            </a:r>
            <a:endParaRPr lang="en-SG"/>
          </a:p>
          <a:p>
            <a:pPr marL="285750" indent="-285750">
              <a:buFont typeface="Arial" panose="020B0604020202020204" pitchFamily="34" charset="0"/>
              <a:buChar char="•"/>
            </a:pPr>
            <a:r>
              <a:rPr lang="en-SG"/>
              <a:t>Elbow </a:t>
            </a:r>
            <a:r>
              <a:rPr lang="en-SG" err="1"/>
              <a:t>mthd</a:t>
            </a:r>
            <a:r>
              <a:rPr lang="en-SG"/>
              <a:t> (fast game this)</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a:t>Show pics of clusters in damning positions</a:t>
            </a:r>
          </a:p>
        </p:txBody>
      </p:sp>
      <p:pic>
        <p:nvPicPr>
          <p:cNvPr id="4" name="Picture 3">
            <a:extLst>
              <a:ext uri="{FF2B5EF4-FFF2-40B4-BE49-F238E27FC236}">
                <a16:creationId xmlns:a16="http://schemas.microsoft.com/office/drawing/2014/main" id="{EA3D60BA-F13F-40B5-B1AD-A35CAAE7D1A9}"/>
              </a:ext>
            </a:extLst>
          </p:cNvPr>
          <p:cNvPicPr>
            <a:picLocks noChangeAspect="1"/>
          </p:cNvPicPr>
          <p:nvPr/>
        </p:nvPicPr>
        <p:blipFill>
          <a:blip r:embed="rId3"/>
          <a:stretch>
            <a:fillRect/>
          </a:stretch>
        </p:blipFill>
        <p:spPr>
          <a:xfrm>
            <a:off x="7368765" y="2172955"/>
            <a:ext cx="3711845" cy="3340662"/>
          </a:xfrm>
          <a:prstGeom prst="rect">
            <a:avLst/>
          </a:prstGeom>
        </p:spPr>
      </p:pic>
      <p:pic>
        <p:nvPicPr>
          <p:cNvPr id="7" name="Picture 6">
            <a:extLst>
              <a:ext uri="{FF2B5EF4-FFF2-40B4-BE49-F238E27FC236}">
                <a16:creationId xmlns:a16="http://schemas.microsoft.com/office/drawing/2014/main" id="{91B3CC6C-27CD-45D2-8BA7-AECEA3C4CBD7}"/>
              </a:ext>
            </a:extLst>
          </p:cNvPr>
          <p:cNvPicPr>
            <a:picLocks noChangeAspect="1"/>
          </p:cNvPicPr>
          <p:nvPr/>
        </p:nvPicPr>
        <p:blipFill>
          <a:blip r:embed="rId4"/>
          <a:stretch>
            <a:fillRect/>
          </a:stretch>
        </p:blipFill>
        <p:spPr>
          <a:xfrm>
            <a:off x="7320130" y="1658607"/>
            <a:ext cx="3801005" cy="495369"/>
          </a:xfrm>
          <a:prstGeom prst="rect">
            <a:avLst/>
          </a:prstGeom>
        </p:spPr>
      </p:pic>
      <p:pic>
        <p:nvPicPr>
          <p:cNvPr id="11" name="Picture 10">
            <a:extLst>
              <a:ext uri="{FF2B5EF4-FFF2-40B4-BE49-F238E27FC236}">
                <a16:creationId xmlns:a16="http://schemas.microsoft.com/office/drawing/2014/main" id="{F0C1A9B5-14CC-475C-8ADE-D21017546096}"/>
              </a:ext>
            </a:extLst>
          </p:cNvPr>
          <p:cNvPicPr>
            <a:picLocks noChangeAspect="1"/>
          </p:cNvPicPr>
          <p:nvPr/>
        </p:nvPicPr>
        <p:blipFill rotWithShape="1">
          <a:blip r:embed="rId5">
            <a:extLst>
              <a:ext uri="{28A0092B-C50C-407E-A947-70E740481C1C}">
                <a14:useLocalDpi xmlns:a14="http://schemas.microsoft.com/office/drawing/2010/main" val="0"/>
              </a:ext>
            </a:extLst>
          </a:blip>
          <a:srcRect l="1643" t="570" r="49790" b="3049"/>
          <a:stretch/>
        </p:blipFill>
        <p:spPr>
          <a:xfrm>
            <a:off x="1070865" y="1613412"/>
            <a:ext cx="4470321" cy="4180074"/>
          </a:xfrm>
          <a:prstGeom prst="rect">
            <a:avLst/>
          </a:prstGeom>
        </p:spPr>
      </p:pic>
      <p:cxnSp>
        <p:nvCxnSpPr>
          <p:cNvPr id="12" name="Straight Connector 11">
            <a:extLst>
              <a:ext uri="{FF2B5EF4-FFF2-40B4-BE49-F238E27FC236}">
                <a16:creationId xmlns:a16="http://schemas.microsoft.com/office/drawing/2014/main" id="{242EAC81-AE47-4C04-91FE-45DD8B9FDB4F}"/>
              </a:ext>
            </a:extLst>
          </p:cNvPr>
          <p:cNvCxnSpPr>
            <a:cxnSpLocks/>
          </p:cNvCxnSpPr>
          <p:nvPr/>
        </p:nvCxnSpPr>
        <p:spPr>
          <a:xfrm>
            <a:off x="6096000" y="1603146"/>
            <a:ext cx="0" cy="42671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4EA551-8479-4864-847D-32B14985EDE5}"/>
              </a:ext>
            </a:extLst>
          </p:cNvPr>
          <p:cNvSpPr/>
          <p:nvPr/>
        </p:nvSpPr>
        <p:spPr>
          <a:xfrm rot="16200000">
            <a:off x="-1502771" y="3311779"/>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Percentage of Passengers In/Out</a:t>
            </a:r>
          </a:p>
        </p:txBody>
      </p:sp>
      <p:sp>
        <p:nvSpPr>
          <p:cNvPr id="14" name="Rectangle 13">
            <a:extLst>
              <a:ext uri="{FF2B5EF4-FFF2-40B4-BE49-F238E27FC236}">
                <a16:creationId xmlns:a16="http://schemas.microsoft.com/office/drawing/2014/main" id="{246AA87F-D50F-481A-8402-C59396BF8FAE}"/>
              </a:ext>
            </a:extLst>
          </p:cNvPr>
          <p:cNvSpPr/>
          <p:nvPr/>
        </p:nvSpPr>
        <p:spPr>
          <a:xfrm>
            <a:off x="1070865" y="5696689"/>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Hour</a:t>
            </a:r>
          </a:p>
        </p:txBody>
      </p:sp>
      <p:sp>
        <p:nvSpPr>
          <p:cNvPr id="17" name="Rectangle 16">
            <a:extLst>
              <a:ext uri="{FF2B5EF4-FFF2-40B4-BE49-F238E27FC236}">
                <a16:creationId xmlns:a16="http://schemas.microsoft.com/office/drawing/2014/main" id="{49E5A91B-7A4C-4D20-86C5-FBAD32D91F4B}"/>
              </a:ext>
            </a:extLst>
          </p:cNvPr>
          <p:cNvSpPr/>
          <p:nvPr/>
        </p:nvSpPr>
        <p:spPr>
          <a:xfrm>
            <a:off x="4550320" y="1816283"/>
            <a:ext cx="335624" cy="185167"/>
          </a:xfrm>
          <a:prstGeom prst="rect">
            <a:avLst/>
          </a:prstGeom>
          <a:solidFill>
            <a:srgbClr val="C24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p>
        </p:txBody>
      </p:sp>
      <p:sp>
        <p:nvSpPr>
          <p:cNvPr id="19" name="Rectangle 18">
            <a:extLst>
              <a:ext uri="{FF2B5EF4-FFF2-40B4-BE49-F238E27FC236}">
                <a16:creationId xmlns:a16="http://schemas.microsoft.com/office/drawing/2014/main" id="{A25F9FB6-CADA-4BDD-ABA5-B4FF6A919B21}"/>
              </a:ext>
            </a:extLst>
          </p:cNvPr>
          <p:cNvSpPr/>
          <p:nvPr/>
        </p:nvSpPr>
        <p:spPr>
          <a:xfrm>
            <a:off x="4545391" y="2071786"/>
            <a:ext cx="340553" cy="185168"/>
          </a:xfrm>
          <a:prstGeom prst="rect">
            <a:avLst/>
          </a:prstGeom>
          <a:solidFill>
            <a:srgbClr val="4B71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p>
        </p:txBody>
      </p:sp>
      <p:sp>
        <p:nvSpPr>
          <p:cNvPr id="20" name="Rectangle 19">
            <a:extLst>
              <a:ext uri="{FF2B5EF4-FFF2-40B4-BE49-F238E27FC236}">
                <a16:creationId xmlns:a16="http://schemas.microsoft.com/office/drawing/2014/main" id="{9C63EDB4-7536-4B9B-9E2D-93D1662B4379}"/>
              </a:ext>
            </a:extLst>
          </p:cNvPr>
          <p:cNvSpPr/>
          <p:nvPr/>
        </p:nvSpPr>
        <p:spPr>
          <a:xfrm>
            <a:off x="4870704" y="1658607"/>
            <a:ext cx="1052267" cy="496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a:solidFill>
                  <a:schemeClr val="tx1"/>
                </a:solidFill>
              </a:rPr>
              <a:t>In </a:t>
            </a:r>
          </a:p>
        </p:txBody>
      </p:sp>
      <p:sp>
        <p:nvSpPr>
          <p:cNvPr id="21" name="Rectangle 20">
            <a:extLst>
              <a:ext uri="{FF2B5EF4-FFF2-40B4-BE49-F238E27FC236}">
                <a16:creationId xmlns:a16="http://schemas.microsoft.com/office/drawing/2014/main" id="{F4A080EF-4FBC-4157-A466-B75D7AA63BBF}"/>
              </a:ext>
            </a:extLst>
          </p:cNvPr>
          <p:cNvSpPr/>
          <p:nvPr/>
        </p:nvSpPr>
        <p:spPr>
          <a:xfrm>
            <a:off x="4871871" y="1926966"/>
            <a:ext cx="1050069" cy="496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a:solidFill>
                  <a:schemeClr val="tx1"/>
                </a:solidFill>
              </a:rPr>
              <a:t>Out </a:t>
            </a:r>
          </a:p>
        </p:txBody>
      </p:sp>
    </p:spTree>
    <p:extLst>
      <p:ext uri="{BB962C8B-B14F-4D97-AF65-F5344CB8AC3E}">
        <p14:creationId xmlns:p14="http://schemas.microsoft.com/office/powerpoint/2010/main" val="1863379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85A0AA28-9D40-4712-A93A-D275D662FA28}"/>
              </a:ext>
            </a:extLst>
          </p:cNvPr>
          <p:cNvSpPr>
            <a:spLocks noGrp="1"/>
          </p:cNvSpPr>
          <p:nvPr>
            <p:ph type="body" sz="quarter" idx="10"/>
          </p:nvPr>
        </p:nvSpPr>
        <p:spPr>
          <a:xfrm>
            <a:off x="461061" y="235352"/>
            <a:ext cx="6667708" cy="1212447"/>
          </a:xfrm>
        </p:spPr>
        <p:txBody>
          <a:bodyPr/>
          <a:lstStyle/>
          <a:p>
            <a:r>
              <a:rPr lang="en-SG"/>
              <a:t>Cluster 2 </a:t>
            </a:r>
          </a:p>
        </p:txBody>
      </p:sp>
      <p:sp>
        <p:nvSpPr>
          <p:cNvPr id="16" name="Slide Number Placeholder 2">
            <a:extLst>
              <a:ext uri="{FF2B5EF4-FFF2-40B4-BE49-F238E27FC236}">
                <a16:creationId xmlns:a16="http://schemas.microsoft.com/office/drawing/2014/main" id="{5DE9DB00-B816-4CAD-994C-6EAD53DC58B4}"/>
              </a:ext>
            </a:extLst>
          </p:cNvPr>
          <p:cNvSpPr>
            <a:spLocks noGrp="1"/>
          </p:cNvSpPr>
          <p:nvPr>
            <p:ph type="sldNum" sz="quarter" idx="12"/>
          </p:nvPr>
        </p:nvSpPr>
        <p:spPr>
          <a:xfrm>
            <a:off x="11730125" y="6479743"/>
            <a:ext cx="461875" cy="387782"/>
          </a:xfrm>
        </p:spPr>
        <p:txBody>
          <a:bodyPr/>
          <a:lstStyle/>
          <a:p>
            <a:fld id="{E36CBC02-B559-4B71-B728-BAE96F1BFA4E}" type="slidenum">
              <a:rPr lang="en-SG" smtClean="0"/>
              <a:pPr/>
              <a:t>44</a:t>
            </a:fld>
            <a:endParaRPr lang="en-SG"/>
          </a:p>
        </p:txBody>
      </p:sp>
      <p:sp>
        <p:nvSpPr>
          <p:cNvPr id="18" name="TextBox 17">
            <a:extLst>
              <a:ext uri="{FF2B5EF4-FFF2-40B4-BE49-F238E27FC236}">
                <a16:creationId xmlns:a16="http://schemas.microsoft.com/office/drawing/2014/main" id="{DE426EC3-06C8-4435-8F8E-D719C638E710}"/>
              </a:ext>
            </a:extLst>
          </p:cNvPr>
          <p:cNvSpPr txBox="1"/>
          <p:nvPr/>
        </p:nvSpPr>
        <p:spPr>
          <a:xfrm>
            <a:off x="12995208" y="3171500"/>
            <a:ext cx="6178858" cy="2308324"/>
          </a:xfrm>
          <a:prstGeom prst="rect">
            <a:avLst/>
          </a:prstGeom>
          <a:noFill/>
        </p:spPr>
        <p:txBody>
          <a:bodyPr wrap="square" rtlCol="0">
            <a:spAutoFit/>
          </a:bodyPr>
          <a:lstStyle/>
          <a:p>
            <a:pPr marL="285750" indent="-285750">
              <a:buFont typeface="Arial" panose="020B0604020202020204" pitchFamily="34" charset="0"/>
              <a:buChar char="•"/>
            </a:pPr>
            <a:r>
              <a:rPr lang="en-SG"/>
              <a:t>DTW/SOFT DTW</a:t>
            </a:r>
          </a:p>
          <a:p>
            <a:pPr marL="285750" indent="-285750">
              <a:buFont typeface="Arial" panose="020B0604020202020204" pitchFamily="34" charset="0"/>
              <a:buChar char="•"/>
            </a:pPr>
            <a:r>
              <a:rPr lang="en-SG"/>
              <a:t>Why Euclidean is bad</a:t>
            </a:r>
          </a:p>
          <a:p>
            <a:pPr marL="285750" indent="-285750">
              <a:buFont typeface="Arial" panose="020B0604020202020204" pitchFamily="34" charset="0"/>
              <a:buChar char="•"/>
            </a:pPr>
            <a:r>
              <a:rPr lang="en-SG"/>
              <a:t>How to get DTW with diff pop size (percent in/out)</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err="1"/>
              <a:t>Kmeans</a:t>
            </a:r>
            <a:endParaRPr lang="en-SG"/>
          </a:p>
          <a:p>
            <a:pPr marL="285750" indent="-285750">
              <a:buFont typeface="Arial" panose="020B0604020202020204" pitchFamily="34" charset="0"/>
              <a:buChar char="•"/>
            </a:pPr>
            <a:r>
              <a:rPr lang="en-SG"/>
              <a:t>Elbow </a:t>
            </a:r>
            <a:r>
              <a:rPr lang="en-SG" err="1"/>
              <a:t>mthd</a:t>
            </a:r>
            <a:r>
              <a:rPr lang="en-SG"/>
              <a:t> (fast game this)</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a:t>Show pics of clusters in damning positions</a:t>
            </a:r>
          </a:p>
        </p:txBody>
      </p:sp>
      <p:pic>
        <p:nvPicPr>
          <p:cNvPr id="7" name="Picture 6">
            <a:extLst>
              <a:ext uri="{FF2B5EF4-FFF2-40B4-BE49-F238E27FC236}">
                <a16:creationId xmlns:a16="http://schemas.microsoft.com/office/drawing/2014/main" id="{91B3CC6C-27CD-45D2-8BA7-AECEA3C4CBD7}"/>
              </a:ext>
            </a:extLst>
          </p:cNvPr>
          <p:cNvPicPr>
            <a:picLocks noChangeAspect="1"/>
          </p:cNvPicPr>
          <p:nvPr/>
        </p:nvPicPr>
        <p:blipFill>
          <a:blip r:embed="rId3"/>
          <a:stretch>
            <a:fillRect/>
          </a:stretch>
        </p:blipFill>
        <p:spPr>
          <a:xfrm>
            <a:off x="7320130" y="1658607"/>
            <a:ext cx="3801005" cy="495369"/>
          </a:xfrm>
          <a:prstGeom prst="rect">
            <a:avLst/>
          </a:prstGeom>
        </p:spPr>
      </p:pic>
      <p:pic>
        <p:nvPicPr>
          <p:cNvPr id="11" name="Picture 10">
            <a:extLst>
              <a:ext uri="{FF2B5EF4-FFF2-40B4-BE49-F238E27FC236}">
                <a16:creationId xmlns:a16="http://schemas.microsoft.com/office/drawing/2014/main" id="{F0C1A9B5-14CC-475C-8ADE-D21017546096}"/>
              </a:ext>
            </a:extLst>
          </p:cNvPr>
          <p:cNvPicPr>
            <a:picLocks noChangeAspect="1"/>
          </p:cNvPicPr>
          <p:nvPr/>
        </p:nvPicPr>
        <p:blipFill rotWithShape="1">
          <a:blip r:embed="rId4">
            <a:extLst>
              <a:ext uri="{28A0092B-C50C-407E-A947-70E740481C1C}">
                <a14:useLocalDpi xmlns:a14="http://schemas.microsoft.com/office/drawing/2010/main" val="0"/>
              </a:ext>
            </a:extLst>
          </a:blip>
          <a:srcRect l="213" r="213"/>
          <a:stretch/>
        </p:blipFill>
        <p:spPr>
          <a:xfrm>
            <a:off x="1070865" y="1613412"/>
            <a:ext cx="4470321" cy="4180074"/>
          </a:xfrm>
          <a:prstGeom prst="rect">
            <a:avLst/>
          </a:prstGeom>
        </p:spPr>
      </p:pic>
      <p:cxnSp>
        <p:nvCxnSpPr>
          <p:cNvPr id="12" name="Straight Connector 11">
            <a:extLst>
              <a:ext uri="{FF2B5EF4-FFF2-40B4-BE49-F238E27FC236}">
                <a16:creationId xmlns:a16="http://schemas.microsoft.com/office/drawing/2014/main" id="{242EAC81-AE47-4C04-91FE-45DD8B9FDB4F}"/>
              </a:ext>
            </a:extLst>
          </p:cNvPr>
          <p:cNvCxnSpPr>
            <a:cxnSpLocks/>
          </p:cNvCxnSpPr>
          <p:nvPr/>
        </p:nvCxnSpPr>
        <p:spPr>
          <a:xfrm>
            <a:off x="6096000" y="1603146"/>
            <a:ext cx="0" cy="42671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4EA551-8479-4864-847D-32B14985EDE5}"/>
              </a:ext>
            </a:extLst>
          </p:cNvPr>
          <p:cNvSpPr/>
          <p:nvPr/>
        </p:nvSpPr>
        <p:spPr>
          <a:xfrm rot="16200000">
            <a:off x="-1502771" y="3311779"/>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Percentage of Passengers In/Out</a:t>
            </a:r>
          </a:p>
        </p:txBody>
      </p:sp>
      <p:sp>
        <p:nvSpPr>
          <p:cNvPr id="14" name="Rectangle 13">
            <a:extLst>
              <a:ext uri="{FF2B5EF4-FFF2-40B4-BE49-F238E27FC236}">
                <a16:creationId xmlns:a16="http://schemas.microsoft.com/office/drawing/2014/main" id="{246AA87F-D50F-481A-8402-C59396BF8FAE}"/>
              </a:ext>
            </a:extLst>
          </p:cNvPr>
          <p:cNvSpPr/>
          <p:nvPr/>
        </p:nvSpPr>
        <p:spPr>
          <a:xfrm>
            <a:off x="1070865" y="5696689"/>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Hour</a:t>
            </a:r>
          </a:p>
        </p:txBody>
      </p:sp>
      <p:sp>
        <p:nvSpPr>
          <p:cNvPr id="20" name="Rectangle 19">
            <a:extLst>
              <a:ext uri="{FF2B5EF4-FFF2-40B4-BE49-F238E27FC236}">
                <a16:creationId xmlns:a16="http://schemas.microsoft.com/office/drawing/2014/main" id="{9C63EDB4-7536-4B9B-9E2D-93D1662B4379}"/>
              </a:ext>
            </a:extLst>
          </p:cNvPr>
          <p:cNvSpPr/>
          <p:nvPr/>
        </p:nvSpPr>
        <p:spPr>
          <a:xfrm>
            <a:off x="4846306" y="1658607"/>
            <a:ext cx="1076665" cy="496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a:solidFill>
                  <a:schemeClr val="tx1"/>
                </a:solidFill>
              </a:rPr>
              <a:t>In </a:t>
            </a:r>
          </a:p>
        </p:txBody>
      </p:sp>
      <p:sp>
        <p:nvSpPr>
          <p:cNvPr id="21" name="Rectangle 20">
            <a:extLst>
              <a:ext uri="{FF2B5EF4-FFF2-40B4-BE49-F238E27FC236}">
                <a16:creationId xmlns:a16="http://schemas.microsoft.com/office/drawing/2014/main" id="{F4A080EF-4FBC-4157-A466-B75D7AA63BBF}"/>
              </a:ext>
            </a:extLst>
          </p:cNvPr>
          <p:cNvSpPr/>
          <p:nvPr/>
        </p:nvSpPr>
        <p:spPr>
          <a:xfrm>
            <a:off x="4845275" y="1926966"/>
            <a:ext cx="1076665" cy="496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a:solidFill>
                  <a:schemeClr val="tx1"/>
                </a:solidFill>
              </a:rPr>
              <a:t>Out </a:t>
            </a:r>
          </a:p>
        </p:txBody>
      </p:sp>
      <p:sp>
        <p:nvSpPr>
          <p:cNvPr id="22" name="Rectangle 21">
            <a:extLst>
              <a:ext uri="{FF2B5EF4-FFF2-40B4-BE49-F238E27FC236}">
                <a16:creationId xmlns:a16="http://schemas.microsoft.com/office/drawing/2014/main" id="{3CD4AD11-6E14-4484-B274-513728D733E8}"/>
              </a:ext>
            </a:extLst>
          </p:cNvPr>
          <p:cNvSpPr/>
          <p:nvPr/>
        </p:nvSpPr>
        <p:spPr>
          <a:xfrm>
            <a:off x="4550320" y="1816283"/>
            <a:ext cx="335624" cy="185167"/>
          </a:xfrm>
          <a:prstGeom prst="rect">
            <a:avLst/>
          </a:prstGeom>
          <a:solidFill>
            <a:srgbClr val="C24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p>
        </p:txBody>
      </p:sp>
      <p:sp>
        <p:nvSpPr>
          <p:cNvPr id="23" name="Rectangle 22">
            <a:extLst>
              <a:ext uri="{FF2B5EF4-FFF2-40B4-BE49-F238E27FC236}">
                <a16:creationId xmlns:a16="http://schemas.microsoft.com/office/drawing/2014/main" id="{7C5F2994-8F07-4AB7-AF68-50BCF7F1FD89}"/>
              </a:ext>
            </a:extLst>
          </p:cNvPr>
          <p:cNvSpPr/>
          <p:nvPr/>
        </p:nvSpPr>
        <p:spPr>
          <a:xfrm>
            <a:off x="4545391" y="2071786"/>
            <a:ext cx="340553" cy="185168"/>
          </a:xfrm>
          <a:prstGeom prst="rect">
            <a:avLst/>
          </a:prstGeom>
          <a:solidFill>
            <a:srgbClr val="4B71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p>
        </p:txBody>
      </p:sp>
      <p:pic>
        <p:nvPicPr>
          <p:cNvPr id="3" name="Picture 2">
            <a:extLst>
              <a:ext uri="{FF2B5EF4-FFF2-40B4-BE49-F238E27FC236}">
                <a16:creationId xmlns:a16="http://schemas.microsoft.com/office/drawing/2014/main" id="{1665ACF5-C057-44D2-BC74-6FF2D75BCD3D}"/>
              </a:ext>
            </a:extLst>
          </p:cNvPr>
          <p:cNvPicPr>
            <a:picLocks noChangeAspect="1"/>
          </p:cNvPicPr>
          <p:nvPr/>
        </p:nvPicPr>
        <p:blipFill>
          <a:blip r:embed="rId5"/>
          <a:stretch>
            <a:fillRect/>
          </a:stretch>
        </p:blipFill>
        <p:spPr>
          <a:xfrm>
            <a:off x="7364896" y="2175387"/>
            <a:ext cx="3622871" cy="2220773"/>
          </a:xfrm>
          <a:prstGeom prst="rect">
            <a:avLst/>
          </a:prstGeom>
        </p:spPr>
      </p:pic>
    </p:spTree>
    <p:extLst>
      <p:ext uri="{BB962C8B-B14F-4D97-AF65-F5344CB8AC3E}">
        <p14:creationId xmlns:p14="http://schemas.microsoft.com/office/powerpoint/2010/main" val="2379049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85A0AA28-9D40-4712-A93A-D275D662FA28}"/>
              </a:ext>
            </a:extLst>
          </p:cNvPr>
          <p:cNvSpPr>
            <a:spLocks noGrp="1"/>
          </p:cNvSpPr>
          <p:nvPr>
            <p:ph type="body" sz="quarter" idx="10"/>
          </p:nvPr>
        </p:nvSpPr>
        <p:spPr>
          <a:xfrm>
            <a:off x="461061" y="235352"/>
            <a:ext cx="6667708" cy="1212447"/>
          </a:xfrm>
        </p:spPr>
        <p:txBody>
          <a:bodyPr/>
          <a:lstStyle/>
          <a:p>
            <a:r>
              <a:rPr lang="en-SG"/>
              <a:t>Cluster 3 </a:t>
            </a:r>
          </a:p>
        </p:txBody>
      </p:sp>
      <p:sp>
        <p:nvSpPr>
          <p:cNvPr id="16" name="Slide Number Placeholder 2">
            <a:extLst>
              <a:ext uri="{FF2B5EF4-FFF2-40B4-BE49-F238E27FC236}">
                <a16:creationId xmlns:a16="http://schemas.microsoft.com/office/drawing/2014/main" id="{5DE9DB00-B816-4CAD-994C-6EAD53DC58B4}"/>
              </a:ext>
            </a:extLst>
          </p:cNvPr>
          <p:cNvSpPr>
            <a:spLocks noGrp="1"/>
          </p:cNvSpPr>
          <p:nvPr>
            <p:ph type="sldNum" sz="quarter" idx="12"/>
          </p:nvPr>
        </p:nvSpPr>
        <p:spPr>
          <a:xfrm>
            <a:off x="11730125" y="6479743"/>
            <a:ext cx="461875" cy="387782"/>
          </a:xfrm>
        </p:spPr>
        <p:txBody>
          <a:bodyPr/>
          <a:lstStyle/>
          <a:p>
            <a:fld id="{E36CBC02-B559-4B71-B728-BAE96F1BFA4E}" type="slidenum">
              <a:rPr lang="en-SG" smtClean="0"/>
              <a:pPr/>
              <a:t>45</a:t>
            </a:fld>
            <a:endParaRPr lang="en-SG"/>
          </a:p>
        </p:txBody>
      </p:sp>
      <p:sp>
        <p:nvSpPr>
          <p:cNvPr id="18" name="TextBox 17">
            <a:extLst>
              <a:ext uri="{FF2B5EF4-FFF2-40B4-BE49-F238E27FC236}">
                <a16:creationId xmlns:a16="http://schemas.microsoft.com/office/drawing/2014/main" id="{DE426EC3-06C8-4435-8F8E-D719C638E710}"/>
              </a:ext>
            </a:extLst>
          </p:cNvPr>
          <p:cNvSpPr txBox="1"/>
          <p:nvPr/>
        </p:nvSpPr>
        <p:spPr>
          <a:xfrm>
            <a:off x="12995208" y="3171500"/>
            <a:ext cx="6178858" cy="2308324"/>
          </a:xfrm>
          <a:prstGeom prst="rect">
            <a:avLst/>
          </a:prstGeom>
          <a:noFill/>
        </p:spPr>
        <p:txBody>
          <a:bodyPr wrap="square" rtlCol="0">
            <a:spAutoFit/>
          </a:bodyPr>
          <a:lstStyle/>
          <a:p>
            <a:pPr marL="285750" indent="-285750">
              <a:buFont typeface="Arial" panose="020B0604020202020204" pitchFamily="34" charset="0"/>
              <a:buChar char="•"/>
            </a:pPr>
            <a:r>
              <a:rPr lang="en-SG"/>
              <a:t>DTW/SOFT DTW</a:t>
            </a:r>
          </a:p>
          <a:p>
            <a:pPr marL="285750" indent="-285750">
              <a:buFont typeface="Arial" panose="020B0604020202020204" pitchFamily="34" charset="0"/>
              <a:buChar char="•"/>
            </a:pPr>
            <a:r>
              <a:rPr lang="en-SG"/>
              <a:t>Why Euclidean is bad</a:t>
            </a:r>
          </a:p>
          <a:p>
            <a:pPr marL="285750" indent="-285750">
              <a:buFont typeface="Arial" panose="020B0604020202020204" pitchFamily="34" charset="0"/>
              <a:buChar char="•"/>
            </a:pPr>
            <a:r>
              <a:rPr lang="en-SG"/>
              <a:t>How to get DTW with diff pop size (percent in/out)</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err="1"/>
              <a:t>Kmeans</a:t>
            </a:r>
            <a:endParaRPr lang="en-SG"/>
          </a:p>
          <a:p>
            <a:pPr marL="285750" indent="-285750">
              <a:buFont typeface="Arial" panose="020B0604020202020204" pitchFamily="34" charset="0"/>
              <a:buChar char="•"/>
            </a:pPr>
            <a:r>
              <a:rPr lang="en-SG"/>
              <a:t>Elbow </a:t>
            </a:r>
            <a:r>
              <a:rPr lang="en-SG" err="1"/>
              <a:t>mthd</a:t>
            </a:r>
            <a:r>
              <a:rPr lang="en-SG"/>
              <a:t> (fast game this)</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a:t>Show pics of clusters in damning positions</a:t>
            </a:r>
          </a:p>
        </p:txBody>
      </p:sp>
      <p:pic>
        <p:nvPicPr>
          <p:cNvPr id="7" name="Picture 6">
            <a:extLst>
              <a:ext uri="{FF2B5EF4-FFF2-40B4-BE49-F238E27FC236}">
                <a16:creationId xmlns:a16="http://schemas.microsoft.com/office/drawing/2014/main" id="{91B3CC6C-27CD-45D2-8BA7-AECEA3C4CBD7}"/>
              </a:ext>
            </a:extLst>
          </p:cNvPr>
          <p:cNvPicPr>
            <a:picLocks noChangeAspect="1"/>
          </p:cNvPicPr>
          <p:nvPr/>
        </p:nvPicPr>
        <p:blipFill>
          <a:blip r:embed="rId3"/>
          <a:stretch>
            <a:fillRect/>
          </a:stretch>
        </p:blipFill>
        <p:spPr>
          <a:xfrm>
            <a:off x="7320130" y="1658607"/>
            <a:ext cx="3801005" cy="495369"/>
          </a:xfrm>
          <a:prstGeom prst="rect">
            <a:avLst/>
          </a:prstGeom>
        </p:spPr>
      </p:pic>
      <p:pic>
        <p:nvPicPr>
          <p:cNvPr id="11" name="Picture 10">
            <a:extLst>
              <a:ext uri="{FF2B5EF4-FFF2-40B4-BE49-F238E27FC236}">
                <a16:creationId xmlns:a16="http://schemas.microsoft.com/office/drawing/2014/main" id="{F0C1A9B5-14CC-475C-8ADE-D21017546096}"/>
              </a:ext>
            </a:extLst>
          </p:cNvPr>
          <p:cNvPicPr>
            <a:picLocks noChangeAspect="1"/>
          </p:cNvPicPr>
          <p:nvPr/>
        </p:nvPicPr>
        <p:blipFill rotWithShape="1">
          <a:blip r:embed="rId4">
            <a:extLst>
              <a:ext uri="{28A0092B-C50C-407E-A947-70E740481C1C}">
                <a14:useLocalDpi xmlns:a14="http://schemas.microsoft.com/office/drawing/2010/main" val="0"/>
              </a:ext>
            </a:extLst>
          </a:blip>
          <a:srcRect t="66" b="66"/>
          <a:stretch/>
        </p:blipFill>
        <p:spPr>
          <a:xfrm>
            <a:off x="1070865" y="1613412"/>
            <a:ext cx="4470321" cy="4180074"/>
          </a:xfrm>
          <a:prstGeom prst="rect">
            <a:avLst/>
          </a:prstGeom>
        </p:spPr>
      </p:pic>
      <p:cxnSp>
        <p:nvCxnSpPr>
          <p:cNvPr id="12" name="Straight Connector 11">
            <a:extLst>
              <a:ext uri="{FF2B5EF4-FFF2-40B4-BE49-F238E27FC236}">
                <a16:creationId xmlns:a16="http://schemas.microsoft.com/office/drawing/2014/main" id="{242EAC81-AE47-4C04-91FE-45DD8B9FDB4F}"/>
              </a:ext>
            </a:extLst>
          </p:cNvPr>
          <p:cNvCxnSpPr>
            <a:cxnSpLocks/>
          </p:cNvCxnSpPr>
          <p:nvPr/>
        </p:nvCxnSpPr>
        <p:spPr>
          <a:xfrm>
            <a:off x="6096000" y="1603146"/>
            <a:ext cx="0" cy="42671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4EA551-8479-4864-847D-32B14985EDE5}"/>
              </a:ext>
            </a:extLst>
          </p:cNvPr>
          <p:cNvSpPr/>
          <p:nvPr/>
        </p:nvSpPr>
        <p:spPr>
          <a:xfrm rot="16200000">
            <a:off x="-1502771" y="3311779"/>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Percentage of Passengers In/Out</a:t>
            </a:r>
          </a:p>
        </p:txBody>
      </p:sp>
      <p:sp>
        <p:nvSpPr>
          <p:cNvPr id="14" name="Rectangle 13">
            <a:extLst>
              <a:ext uri="{FF2B5EF4-FFF2-40B4-BE49-F238E27FC236}">
                <a16:creationId xmlns:a16="http://schemas.microsoft.com/office/drawing/2014/main" id="{246AA87F-D50F-481A-8402-C59396BF8FAE}"/>
              </a:ext>
            </a:extLst>
          </p:cNvPr>
          <p:cNvSpPr/>
          <p:nvPr/>
        </p:nvSpPr>
        <p:spPr>
          <a:xfrm>
            <a:off x="1070865" y="5696689"/>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Hour</a:t>
            </a:r>
          </a:p>
        </p:txBody>
      </p:sp>
      <p:sp>
        <p:nvSpPr>
          <p:cNvPr id="20" name="Rectangle 19">
            <a:extLst>
              <a:ext uri="{FF2B5EF4-FFF2-40B4-BE49-F238E27FC236}">
                <a16:creationId xmlns:a16="http://schemas.microsoft.com/office/drawing/2014/main" id="{9C63EDB4-7536-4B9B-9E2D-93D1662B4379}"/>
              </a:ext>
            </a:extLst>
          </p:cNvPr>
          <p:cNvSpPr/>
          <p:nvPr/>
        </p:nvSpPr>
        <p:spPr>
          <a:xfrm>
            <a:off x="4846306" y="1658607"/>
            <a:ext cx="1076665" cy="496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a:solidFill>
                  <a:schemeClr val="tx1"/>
                </a:solidFill>
              </a:rPr>
              <a:t>In </a:t>
            </a:r>
          </a:p>
        </p:txBody>
      </p:sp>
      <p:sp>
        <p:nvSpPr>
          <p:cNvPr id="21" name="Rectangle 20">
            <a:extLst>
              <a:ext uri="{FF2B5EF4-FFF2-40B4-BE49-F238E27FC236}">
                <a16:creationId xmlns:a16="http://schemas.microsoft.com/office/drawing/2014/main" id="{F4A080EF-4FBC-4157-A466-B75D7AA63BBF}"/>
              </a:ext>
            </a:extLst>
          </p:cNvPr>
          <p:cNvSpPr/>
          <p:nvPr/>
        </p:nvSpPr>
        <p:spPr>
          <a:xfrm>
            <a:off x="4845275" y="1926966"/>
            <a:ext cx="1076665" cy="496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a:solidFill>
                  <a:schemeClr val="tx1"/>
                </a:solidFill>
              </a:rPr>
              <a:t>Out </a:t>
            </a:r>
          </a:p>
        </p:txBody>
      </p:sp>
      <p:sp>
        <p:nvSpPr>
          <p:cNvPr id="22" name="Rectangle 21">
            <a:extLst>
              <a:ext uri="{FF2B5EF4-FFF2-40B4-BE49-F238E27FC236}">
                <a16:creationId xmlns:a16="http://schemas.microsoft.com/office/drawing/2014/main" id="{3CD4AD11-6E14-4484-B274-513728D733E8}"/>
              </a:ext>
            </a:extLst>
          </p:cNvPr>
          <p:cNvSpPr/>
          <p:nvPr/>
        </p:nvSpPr>
        <p:spPr>
          <a:xfrm>
            <a:off x="4550320" y="1816283"/>
            <a:ext cx="335624" cy="185167"/>
          </a:xfrm>
          <a:prstGeom prst="rect">
            <a:avLst/>
          </a:prstGeom>
          <a:solidFill>
            <a:srgbClr val="C24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p>
        </p:txBody>
      </p:sp>
      <p:sp>
        <p:nvSpPr>
          <p:cNvPr id="23" name="Rectangle 22">
            <a:extLst>
              <a:ext uri="{FF2B5EF4-FFF2-40B4-BE49-F238E27FC236}">
                <a16:creationId xmlns:a16="http://schemas.microsoft.com/office/drawing/2014/main" id="{7C5F2994-8F07-4AB7-AF68-50BCF7F1FD89}"/>
              </a:ext>
            </a:extLst>
          </p:cNvPr>
          <p:cNvSpPr/>
          <p:nvPr/>
        </p:nvSpPr>
        <p:spPr>
          <a:xfrm>
            <a:off x="4545391" y="2071786"/>
            <a:ext cx="340553" cy="185168"/>
          </a:xfrm>
          <a:prstGeom prst="rect">
            <a:avLst/>
          </a:prstGeom>
          <a:solidFill>
            <a:srgbClr val="4B71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p>
        </p:txBody>
      </p:sp>
      <p:pic>
        <p:nvPicPr>
          <p:cNvPr id="6" name="Picture 5">
            <a:extLst>
              <a:ext uri="{FF2B5EF4-FFF2-40B4-BE49-F238E27FC236}">
                <a16:creationId xmlns:a16="http://schemas.microsoft.com/office/drawing/2014/main" id="{A3471AD7-745A-47C3-B45D-60BFEA7F4350}"/>
              </a:ext>
            </a:extLst>
          </p:cNvPr>
          <p:cNvPicPr>
            <a:picLocks noChangeAspect="1"/>
          </p:cNvPicPr>
          <p:nvPr/>
        </p:nvPicPr>
        <p:blipFill>
          <a:blip r:embed="rId5"/>
          <a:stretch>
            <a:fillRect/>
          </a:stretch>
        </p:blipFill>
        <p:spPr>
          <a:xfrm>
            <a:off x="7281191" y="2145610"/>
            <a:ext cx="3801005" cy="3205666"/>
          </a:xfrm>
          <a:prstGeom prst="rect">
            <a:avLst/>
          </a:prstGeom>
        </p:spPr>
      </p:pic>
    </p:spTree>
    <p:extLst>
      <p:ext uri="{BB962C8B-B14F-4D97-AF65-F5344CB8AC3E}">
        <p14:creationId xmlns:p14="http://schemas.microsoft.com/office/powerpoint/2010/main" val="2155964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F09A74-1CB6-40E6-95C3-3179AF9B858E}"/>
              </a:ext>
            </a:extLst>
          </p:cNvPr>
          <p:cNvSpPr>
            <a:spLocks noGrp="1"/>
          </p:cNvSpPr>
          <p:nvPr>
            <p:ph type="body" sz="quarter" idx="10"/>
          </p:nvPr>
        </p:nvSpPr>
        <p:spPr/>
        <p:txBody>
          <a:bodyPr/>
          <a:lstStyle/>
          <a:p>
            <a:r>
              <a:rPr lang="en-SG"/>
              <a:t>Classification Methods</a:t>
            </a:r>
          </a:p>
        </p:txBody>
      </p:sp>
      <p:sp>
        <p:nvSpPr>
          <p:cNvPr id="3" name="Slide Number Placeholder 2">
            <a:extLst>
              <a:ext uri="{FF2B5EF4-FFF2-40B4-BE49-F238E27FC236}">
                <a16:creationId xmlns:a16="http://schemas.microsoft.com/office/drawing/2014/main" id="{B50F92C4-B052-48B6-A6D2-725FABEF58C4}"/>
              </a:ext>
            </a:extLst>
          </p:cNvPr>
          <p:cNvSpPr>
            <a:spLocks noGrp="1"/>
          </p:cNvSpPr>
          <p:nvPr>
            <p:ph type="sldNum" sz="quarter" idx="12"/>
          </p:nvPr>
        </p:nvSpPr>
        <p:spPr/>
        <p:txBody>
          <a:bodyPr/>
          <a:lstStyle/>
          <a:p>
            <a:fld id="{E36CBC02-B559-4B71-B728-BAE96F1BFA4E}" type="slidenum">
              <a:rPr lang="en-SG" smtClean="0"/>
              <a:pPr/>
              <a:t>46</a:t>
            </a:fld>
            <a:endParaRPr lang="en-SG"/>
          </a:p>
        </p:txBody>
      </p:sp>
      <p:sp>
        <p:nvSpPr>
          <p:cNvPr id="4" name="Text Placeholder 3">
            <a:extLst>
              <a:ext uri="{FF2B5EF4-FFF2-40B4-BE49-F238E27FC236}">
                <a16:creationId xmlns:a16="http://schemas.microsoft.com/office/drawing/2014/main" id="{2E56CB02-5BB8-4149-B461-9D6E97B8D97F}"/>
              </a:ext>
            </a:extLst>
          </p:cNvPr>
          <p:cNvSpPr>
            <a:spLocks noGrp="1"/>
          </p:cNvSpPr>
          <p:nvPr>
            <p:ph type="body" sz="quarter" idx="13"/>
          </p:nvPr>
        </p:nvSpPr>
        <p:spPr/>
        <p:txBody>
          <a:bodyPr/>
          <a:lstStyle/>
          <a:p>
            <a:r>
              <a:rPr lang="en-SG"/>
              <a:t>Failure of Decision Tree</a:t>
            </a:r>
          </a:p>
        </p:txBody>
      </p:sp>
      <p:sp>
        <p:nvSpPr>
          <p:cNvPr id="5" name="TextBox 4">
            <a:extLst>
              <a:ext uri="{FF2B5EF4-FFF2-40B4-BE49-F238E27FC236}">
                <a16:creationId xmlns:a16="http://schemas.microsoft.com/office/drawing/2014/main" id="{2E4F859A-4955-4F9E-99AC-FBADF8B6B182}"/>
              </a:ext>
            </a:extLst>
          </p:cNvPr>
          <p:cNvSpPr txBox="1"/>
          <p:nvPr/>
        </p:nvSpPr>
        <p:spPr>
          <a:xfrm>
            <a:off x="1064888" y="-2803002"/>
            <a:ext cx="8478175" cy="1200329"/>
          </a:xfrm>
          <a:prstGeom prst="rect">
            <a:avLst/>
          </a:prstGeom>
          <a:noFill/>
        </p:spPr>
        <p:txBody>
          <a:bodyPr wrap="square" rtlCol="0">
            <a:spAutoFit/>
          </a:bodyPr>
          <a:lstStyle/>
          <a:p>
            <a:r>
              <a:rPr lang="en-SG" b="1"/>
              <a:t>Why we tried these methods </a:t>
            </a:r>
            <a:r>
              <a:rPr lang="en-SG"/>
              <a:t>-&gt; we are using numerical to predict categorical -&gt; thus there is a restricted range of methods that we can employ</a:t>
            </a:r>
          </a:p>
          <a:p>
            <a:r>
              <a:rPr lang="en-SG"/>
              <a:t>Talk about our data type</a:t>
            </a:r>
          </a:p>
          <a:p>
            <a:endParaRPr lang="en-SG"/>
          </a:p>
        </p:txBody>
      </p:sp>
      <p:pic>
        <p:nvPicPr>
          <p:cNvPr id="5122" name="Picture 2">
            <a:extLst>
              <a:ext uri="{FF2B5EF4-FFF2-40B4-BE49-F238E27FC236}">
                <a16:creationId xmlns:a16="http://schemas.microsoft.com/office/drawing/2014/main" id="{6BE1298B-2FBF-47AE-B649-486E6023B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770737" y="1653862"/>
            <a:ext cx="4435417" cy="4321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5241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F09A74-1CB6-40E6-95C3-3179AF9B858E}"/>
              </a:ext>
            </a:extLst>
          </p:cNvPr>
          <p:cNvSpPr>
            <a:spLocks noGrp="1"/>
          </p:cNvSpPr>
          <p:nvPr>
            <p:ph type="body" sz="quarter" idx="10"/>
          </p:nvPr>
        </p:nvSpPr>
        <p:spPr/>
        <p:txBody>
          <a:bodyPr/>
          <a:lstStyle/>
          <a:p>
            <a:r>
              <a:rPr lang="en-SG"/>
              <a:t>Classification Methods</a:t>
            </a:r>
          </a:p>
        </p:txBody>
      </p:sp>
      <p:sp>
        <p:nvSpPr>
          <p:cNvPr id="3" name="Slide Number Placeholder 2">
            <a:extLst>
              <a:ext uri="{FF2B5EF4-FFF2-40B4-BE49-F238E27FC236}">
                <a16:creationId xmlns:a16="http://schemas.microsoft.com/office/drawing/2014/main" id="{B50F92C4-B052-48B6-A6D2-725FABEF58C4}"/>
              </a:ext>
            </a:extLst>
          </p:cNvPr>
          <p:cNvSpPr>
            <a:spLocks noGrp="1"/>
          </p:cNvSpPr>
          <p:nvPr>
            <p:ph type="sldNum" sz="quarter" idx="12"/>
          </p:nvPr>
        </p:nvSpPr>
        <p:spPr/>
        <p:txBody>
          <a:bodyPr/>
          <a:lstStyle/>
          <a:p>
            <a:fld id="{E36CBC02-B559-4B71-B728-BAE96F1BFA4E}" type="slidenum">
              <a:rPr lang="en-SG" smtClean="0"/>
              <a:pPr/>
              <a:t>47</a:t>
            </a:fld>
            <a:endParaRPr lang="en-SG"/>
          </a:p>
        </p:txBody>
      </p:sp>
      <p:sp>
        <p:nvSpPr>
          <p:cNvPr id="4" name="Text Placeholder 3">
            <a:extLst>
              <a:ext uri="{FF2B5EF4-FFF2-40B4-BE49-F238E27FC236}">
                <a16:creationId xmlns:a16="http://schemas.microsoft.com/office/drawing/2014/main" id="{2E56CB02-5BB8-4149-B461-9D6E97B8D97F}"/>
              </a:ext>
            </a:extLst>
          </p:cNvPr>
          <p:cNvSpPr>
            <a:spLocks noGrp="1"/>
          </p:cNvSpPr>
          <p:nvPr>
            <p:ph type="body" sz="quarter" idx="13"/>
          </p:nvPr>
        </p:nvSpPr>
        <p:spPr/>
        <p:txBody>
          <a:bodyPr/>
          <a:lstStyle/>
          <a:p>
            <a:r>
              <a:rPr lang="en-SG"/>
              <a:t>Failure of decision tree</a:t>
            </a:r>
          </a:p>
        </p:txBody>
      </p:sp>
      <p:sp>
        <p:nvSpPr>
          <p:cNvPr id="5" name="TextBox 4">
            <a:extLst>
              <a:ext uri="{FF2B5EF4-FFF2-40B4-BE49-F238E27FC236}">
                <a16:creationId xmlns:a16="http://schemas.microsoft.com/office/drawing/2014/main" id="{2E4F859A-4955-4F9E-99AC-FBADF8B6B182}"/>
              </a:ext>
            </a:extLst>
          </p:cNvPr>
          <p:cNvSpPr txBox="1"/>
          <p:nvPr/>
        </p:nvSpPr>
        <p:spPr>
          <a:xfrm>
            <a:off x="1064888" y="-2803002"/>
            <a:ext cx="8478175" cy="1200329"/>
          </a:xfrm>
          <a:prstGeom prst="rect">
            <a:avLst/>
          </a:prstGeom>
          <a:noFill/>
        </p:spPr>
        <p:txBody>
          <a:bodyPr wrap="square" rtlCol="0">
            <a:spAutoFit/>
          </a:bodyPr>
          <a:lstStyle/>
          <a:p>
            <a:r>
              <a:rPr lang="en-SG" b="1"/>
              <a:t>Why we tried these methods </a:t>
            </a:r>
            <a:r>
              <a:rPr lang="en-SG"/>
              <a:t>-&gt; we are using numerical to predict categorical -&gt; thus there is a restricted range of methods that we can employ</a:t>
            </a:r>
          </a:p>
          <a:p>
            <a:r>
              <a:rPr lang="en-SG"/>
              <a:t>Talk about our data type</a:t>
            </a:r>
          </a:p>
          <a:p>
            <a:endParaRPr lang="en-SG"/>
          </a:p>
        </p:txBody>
      </p:sp>
      <p:pic>
        <p:nvPicPr>
          <p:cNvPr id="5122" name="Picture 2">
            <a:extLst>
              <a:ext uri="{FF2B5EF4-FFF2-40B4-BE49-F238E27FC236}">
                <a16:creationId xmlns:a16="http://schemas.microsoft.com/office/drawing/2014/main" id="{6BE1298B-2FBF-47AE-B649-486E6023BE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127" b="7509"/>
          <a:stretch/>
        </p:blipFill>
        <p:spPr bwMode="auto">
          <a:xfrm>
            <a:off x="262426" y="2651335"/>
            <a:ext cx="11667147" cy="208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F09A74-1CB6-40E6-95C3-3179AF9B858E}"/>
              </a:ext>
            </a:extLst>
          </p:cNvPr>
          <p:cNvSpPr>
            <a:spLocks noGrp="1"/>
          </p:cNvSpPr>
          <p:nvPr>
            <p:ph type="body" sz="quarter" idx="10"/>
          </p:nvPr>
        </p:nvSpPr>
        <p:spPr/>
        <p:txBody>
          <a:bodyPr/>
          <a:lstStyle/>
          <a:p>
            <a:r>
              <a:rPr lang="en-SG"/>
              <a:t>Classification Methods</a:t>
            </a:r>
          </a:p>
        </p:txBody>
      </p:sp>
      <p:sp>
        <p:nvSpPr>
          <p:cNvPr id="3" name="Slide Number Placeholder 2">
            <a:extLst>
              <a:ext uri="{FF2B5EF4-FFF2-40B4-BE49-F238E27FC236}">
                <a16:creationId xmlns:a16="http://schemas.microsoft.com/office/drawing/2014/main" id="{B50F92C4-B052-48B6-A6D2-725FABEF58C4}"/>
              </a:ext>
            </a:extLst>
          </p:cNvPr>
          <p:cNvSpPr>
            <a:spLocks noGrp="1"/>
          </p:cNvSpPr>
          <p:nvPr>
            <p:ph type="sldNum" sz="quarter" idx="12"/>
          </p:nvPr>
        </p:nvSpPr>
        <p:spPr/>
        <p:txBody>
          <a:bodyPr/>
          <a:lstStyle/>
          <a:p>
            <a:fld id="{E36CBC02-B559-4B71-B728-BAE96F1BFA4E}" type="slidenum">
              <a:rPr lang="en-SG" smtClean="0"/>
              <a:pPr/>
              <a:t>48</a:t>
            </a:fld>
            <a:endParaRPr lang="en-SG"/>
          </a:p>
        </p:txBody>
      </p:sp>
      <p:sp>
        <p:nvSpPr>
          <p:cNvPr id="4" name="Text Placeholder 3">
            <a:extLst>
              <a:ext uri="{FF2B5EF4-FFF2-40B4-BE49-F238E27FC236}">
                <a16:creationId xmlns:a16="http://schemas.microsoft.com/office/drawing/2014/main" id="{2E56CB02-5BB8-4149-B461-9D6E97B8D97F}"/>
              </a:ext>
            </a:extLst>
          </p:cNvPr>
          <p:cNvSpPr>
            <a:spLocks noGrp="1"/>
          </p:cNvSpPr>
          <p:nvPr>
            <p:ph type="body" sz="quarter" idx="13"/>
          </p:nvPr>
        </p:nvSpPr>
        <p:spPr/>
        <p:txBody>
          <a:bodyPr/>
          <a:lstStyle/>
          <a:p>
            <a:r>
              <a:rPr lang="en-SG"/>
              <a:t>Why the decision tree failed</a:t>
            </a:r>
          </a:p>
        </p:txBody>
      </p:sp>
      <p:sp>
        <p:nvSpPr>
          <p:cNvPr id="5" name="TextBox 4">
            <a:extLst>
              <a:ext uri="{FF2B5EF4-FFF2-40B4-BE49-F238E27FC236}">
                <a16:creationId xmlns:a16="http://schemas.microsoft.com/office/drawing/2014/main" id="{2E4F859A-4955-4F9E-99AC-FBADF8B6B182}"/>
              </a:ext>
            </a:extLst>
          </p:cNvPr>
          <p:cNvSpPr txBox="1"/>
          <p:nvPr/>
        </p:nvSpPr>
        <p:spPr>
          <a:xfrm>
            <a:off x="1064888" y="-2803002"/>
            <a:ext cx="8478175" cy="1200329"/>
          </a:xfrm>
          <a:prstGeom prst="rect">
            <a:avLst/>
          </a:prstGeom>
          <a:noFill/>
        </p:spPr>
        <p:txBody>
          <a:bodyPr wrap="square" rtlCol="0">
            <a:spAutoFit/>
          </a:bodyPr>
          <a:lstStyle/>
          <a:p>
            <a:r>
              <a:rPr lang="en-SG" b="1"/>
              <a:t>Why we tried these methods </a:t>
            </a:r>
            <a:r>
              <a:rPr lang="en-SG"/>
              <a:t>-&gt; we are using numerical to predict categorical -&gt; thus there is a restricted range of methods that we can employ</a:t>
            </a:r>
          </a:p>
          <a:p>
            <a:r>
              <a:rPr lang="en-SG"/>
              <a:t>Talk about our data type</a:t>
            </a:r>
          </a:p>
          <a:p>
            <a:endParaRPr lang="en-SG"/>
          </a:p>
        </p:txBody>
      </p:sp>
      <p:pic>
        <p:nvPicPr>
          <p:cNvPr id="7" name="Picture 6">
            <a:extLst>
              <a:ext uri="{FF2B5EF4-FFF2-40B4-BE49-F238E27FC236}">
                <a16:creationId xmlns:a16="http://schemas.microsoft.com/office/drawing/2014/main" id="{B0DA5929-E084-4E2E-9508-2758CA1FAE7A}"/>
              </a:ext>
            </a:extLst>
          </p:cNvPr>
          <p:cNvPicPr>
            <a:picLocks noChangeAspect="1"/>
          </p:cNvPicPr>
          <p:nvPr/>
        </p:nvPicPr>
        <p:blipFill rotWithShape="1">
          <a:blip r:embed="rId3"/>
          <a:srcRect l="10691"/>
          <a:stretch/>
        </p:blipFill>
        <p:spPr>
          <a:xfrm>
            <a:off x="7985760" y="1865898"/>
            <a:ext cx="3423920" cy="3841426"/>
          </a:xfrm>
          <a:prstGeom prst="rect">
            <a:avLst/>
          </a:prstGeom>
        </p:spPr>
      </p:pic>
      <p:pic>
        <p:nvPicPr>
          <p:cNvPr id="9" name="Picture 8">
            <a:extLst>
              <a:ext uri="{FF2B5EF4-FFF2-40B4-BE49-F238E27FC236}">
                <a16:creationId xmlns:a16="http://schemas.microsoft.com/office/drawing/2014/main" id="{67F3ACCF-7E6A-48D7-86F4-0E4A719D8F40}"/>
              </a:ext>
            </a:extLst>
          </p:cNvPr>
          <p:cNvPicPr>
            <a:picLocks noChangeAspect="1"/>
          </p:cNvPicPr>
          <p:nvPr/>
        </p:nvPicPr>
        <p:blipFill>
          <a:blip r:embed="rId4"/>
          <a:stretch>
            <a:fillRect/>
          </a:stretch>
        </p:blipFill>
        <p:spPr>
          <a:xfrm>
            <a:off x="806043" y="1867253"/>
            <a:ext cx="3811913" cy="3811913"/>
          </a:xfrm>
          <a:prstGeom prst="rect">
            <a:avLst/>
          </a:prstGeom>
        </p:spPr>
      </p:pic>
      <p:pic>
        <p:nvPicPr>
          <p:cNvPr id="11" name="Picture 10">
            <a:extLst>
              <a:ext uri="{FF2B5EF4-FFF2-40B4-BE49-F238E27FC236}">
                <a16:creationId xmlns:a16="http://schemas.microsoft.com/office/drawing/2014/main" id="{A8C41BF7-ADB1-4EEE-A619-AB12CE4446CE}"/>
              </a:ext>
            </a:extLst>
          </p:cNvPr>
          <p:cNvPicPr>
            <a:picLocks noChangeAspect="1"/>
          </p:cNvPicPr>
          <p:nvPr/>
        </p:nvPicPr>
        <p:blipFill rotWithShape="1">
          <a:blip r:embed="rId5"/>
          <a:srcRect l="12946"/>
          <a:stretch/>
        </p:blipFill>
        <p:spPr>
          <a:xfrm>
            <a:off x="4666572" y="1881106"/>
            <a:ext cx="3330911" cy="3833893"/>
          </a:xfrm>
          <a:prstGeom prst="rect">
            <a:avLst/>
          </a:prstGeom>
        </p:spPr>
      </p:pic>
    </p:spTree>
    <p:extLst>
      <p:ext uri="{BB962C8B-B14F-4D97-AF65-F5344CB8AC3E}">
        <p14:creationId xmlns:p14="http://schemas.microsoft.com/office/powerpoint/2010/main" val="4093380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F09A74-1CB6-40E6-95C3-3179AF9B858E}"/>
              </a:ext>
            </a:extLst>
          </p:cNvPr>
          <p:cNvSpPr>
            <a:spLocks noGrp="1"/>
          </p:cNvSpPr>
          <p:nvPr>
            <p:ph type="body" sz="quarter" idx="10"/>
          </p:nvPr>
        </p:nvSpPr>
        <p:spPr/>
        <p:txBody>
          <a:bodyPr/>
          <a:lstStyle/>
          <a:p>
            <a:r>
              <a:rPr lang="en-SG"/>
              <a:t>Classification Methods</a:t>
            </a:r>
          </a:p>
        </p:txBody>
      </p:sp>
      <p:sp>
        <p:nvSpPr>
          <p:cNvPr id="3" name="Slide Number Placeholder 2">
            <a:extLst>
              <a:ext uri="{FF2B5EF4-FFF2-40B4-BE49-F238E27FC236}">
                <a16:creationId xmlns:a16="http://schemas.microsoft.com/office/drawing/2014/main" id="{B50F92C4-B052-48B6-A6D2-725FABEF58C4}"/>
              </a:ext>
            </a:extLst>
          </p:cNvPr>
          <p:cNvSpPr>
            <a:spLocks noGrp="1"/>
          </p:cNvSpPr>
          <p:nvPr>
            <p:ph type="sldNum" sz="quarter" idx="12"/>
          </p:nvPr>
        </p:nvSpPr>
        <p:spPr/>
        <p:txBody>
          <a:bodyPr/>
          <a:lstStyle/>
          <a:p>
            <a:fld id="{E36CBC02-B559-4B71-B728-BAE96F1BFA4E}" type="slidenum">
              <a:rPr lang="en-SG" smtClean="0"/>
              <a:pPr/>
              <a:t>49</a:t>
            </a:fld>
            <a:endParaRPr lang="en-SG"/>
          </a:p>
        </p:txBody>
      </p:sp>
      <p:sp>
        <p:nvSpPr>
          <p:cNvPr id="4" name="Text Placeholder 3">
            <a:extLst>
              <a:ext uri="{FF2B5EF4-FFF2-40B4-BE49-F238E27FC236}">
                <a16:creationId xmlns:a16="http://schemas.microsoft.com/office/drawing/2014/main" id="{2E56CB02-5BB8-4149-B461-9D6E97B8D97F}"/>
              </a:ext>
            </a:extLst>
          </p:cNvPr>
          <p:cNvSpPr>
            <a:spLocks noGrp="1"/>
          </p:cNvSpPr>
          <p:nvPr>
            <p:ph type="body" sz="quarter" idx="13"/>
          </p:nvPr>
        </p:nvSpPr>
        <p:spPr/>
        <p:txBody>
          <a:bodyPr/>
          <a:lstStyle/>
          <a:p>
            <a:r>
              <a:rPr lang="en-SG"/>
              <a:t>Methods of predicting categorical data</a:t>
            </a:r>
          </a:p>
        </p:txBody>
      </p:sp>
      <p:sp>
        <p:nvSpPr>
          <p:cNvPr id="5" name="TextBox 4">
            <a:extLst>
              <a:ext uri="{FF2B5EF4-FFF2-40B4-BE49-F238E27FC236}">
                <a16:creationId xmlns:a16="http://schemas.microsoft.com/office/drawing/2014/main" id="{2E4F859A-4955-4F9E-99AC-FBADF8B6B182}"/>
              </a:ext>
            </a:extLst>
          </p:cNvPr>
          <p:cNvSpPr txBox="1"/>
          <p:nvPr/>
        </p:nvSpPr>
        <p:spPr>
          <a:xfrm>
            <a:off x="1064888" y="-2803002"/>
            <a:ext cx="8478175" cy="1200329"/>
          </a:xfrm>
          <a:prstGeom prst="rect">
            <a:avLst/>
          </a:prstGeom>
          <a:noFill/>
        </p:spPr>
        <p:txBody>
          <a:bodyPr wrap="square" rtlCol="0">
            <a:spAutoFit/>
          </a:bodyPr>
          <a:lstStyle/>
          <a:p>
            <a:r>
              <a:rPr lang="en-SG" b="1"/>
              <a:t>Why we tried these methods </a:t>
            </a:r>
            <a:r>
              <a:rPr lang="en-SG"/>
              <a:t>-&gt; we are using numerical to predict categorical -&gt; thus there is a restricted range of methods that we can employ</a:t>
            </a:r>
          </a:p>
          <a:p>
            <a:r>
              <a:rPr lang="en-SG"/>
              <a:t>Talk about our data type</a:t>
            </a:r>
          </a:p>
          <a:p>
            <a:endParaRPr lang="en-SG"/>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263EC15-C8B1-4E48-B90E-9F957F5474A4}"/>
                  </a:ext>
                </a:extLst>
              </p:cNvPr>
              <p:cNvSpPr txBox="1"/>
              <p:nvPr/>
            </p:nvSpPr>
            <p:spPr>
              <a:xfrm>
                <a:off x="-157166" y="2944655"/>
                <a:ext cx="7090274" cy="12734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SG" sz="4000" b="0" i="1" smtClean="0">
                          <a:latin typeface="Cambria Math" panose="02040503050406030204" pitchFamily="18" charset="0"/>
                        </a:rPr>
                        <m:t>𝑃</m:t>
                      </m:r>
                      <m:r>
                        <a:rPr lang="en-SG" sz="4000" b="0" i="1" smtClean="0">
                          <a:latin typeface="Cambria Math" panose="02040503050406030204" pitchFamily="18" charset="0"/>
                        </a:rPr>
                        <m:t>(</m:t>
                      </m:r>
                      <m:sSub>
                        <m:sSubPr>
                          <m:ctrlPr>
                            <a:rPr lang="en-SG" sz="4000" b="0" i="1" smtClean="0">
                              <a:latin typeface="Cambria Math" panose="02040503050406030204" pitchFamily="18" charset="0"/>
                            </a:rPr>
                          </m:ctrlPr>
                        </m:sSubPr>
                        <m:e>
                          <m:r>
                            <a:rPr lang="en-SG" sz="4000" b="0" i="1" smtClean="0">
                              <a:latin typeface="Cambria Math" panose="02040503050406030204" pitchFamily="18" charset="0"/>
                            </a:rPr>
                            <m:t>𝑥</m:t>
                          </m:r>
                        </m:e>
                        <m:sub>
                          <m:r>
                            <a:rPr lang="en-SG" sz="4000" b="0" i="1" smtClean="0">
                              <a:latin typeface="Cambria Math" panose="02040503050406030204" pitchFamily="18" charset="0"/>
                            </a:rPr>
                            <m:t>𝑖</m:t>
                          </m:r>
                        </m:sub>
                      </m:sSub>
                      <m:r>
                        <a:rPr lang="en-SG" sz="4000" b="0" i="1" smtClean="0">
                          <a:latin typeface="Cambria Math" panose="02040503050406030204" pitchFamily="18" charset="0"/>
                        </a:rPr>
                        <m:t>)</m:t>
                      </m:r>
                      <m:r>
                        <a:rPr lang="en-SG" sz="4000" i="1" smtClean="0">
                          <a:latin typeface="Cambria Math" panose="02040503050406030204" pitchFamily="18" charset="0"/>
                        </a:rPr>
                        <m:t>=</m:t>
                      </m:r>
                      <m:f>
                        <m:fPr>
                          <m:ctrlPr>
                            <a:rPr lang="en-SG" sz="4000" i="1" smtClean="0">
                              <a:latin typeface="Cambria Math" panose="02040503050406030204" pitchFamily="18" charset="0"/>
                            </a:rPr>
                          </m:ctrlPr>
                        </m:fPr>
                        <m:num>
                          <m:r>
                            <a:rPr lang="en-SG" sz="4000" b="0" i="1" smtClean="0">
                              <a:latin typeface="Cambria Math" panose="02040503050406030204" pitchFamily="18" charset="0"/>
                            </a:rPr>
                            <m:t>1</m:t>
                          </m:r>
                        </m:num>
                        <m:den>
                          <m:r>
                            <a:rPr lang="en-SG" sz="4000" b="0" i="1" smtClean="0">
                              <a:latin typeface="Cambria Math" panose="02040503050406030204" pitchFamily="18" charset="0"/>
                            </a:rPr>
                            <m:t>1+</m:t>
                          </m:r>
                          <m:sSup>
                            <m:sSupPr>
                              <m:ctrlPr>
                                <a:rPr lang="en-SG" sz="4000" b="0" i="1" smtClean="0">
                                  <a:latin typeface="Cambria Math" panose="02040503050406030204" pitchFamily="18" charset="0"/>
                                </a:rPr>
                              </m:ctrlPr>
                            </m:sSupPr>
                            <m:e>
                              <m:sSup>
                                <m:sSupPr>
                                  <m:ctrlPr>
                                    <a:rPr lang="en-SG" sz="4000" i="1">
                                      <a:latin typeface="Cambria Math" panose="02040503050406030204" pitchFamily="18" charset="0"/>
                                    </a:rPr>
                                  </m:ctrlPr>
                                </m:sSupPr>
                                <m:e>
                                  <m:r>
                                    <a:rPr lang="en-SG" sz="4000" i="1">
                                      <a:latin typeface="Cambria Math" panose="02040503050406030204" pitchFamily="18" charset="0"/>
                                    </a:rPr>
                                    <m:t>(</m:t>
                                  </m:r>
                                  <m:r>
                                    <a:rPr lang="en-SG" sz="4000" i="1">
                                      <a:latin typeface="Cambria Math" panose="02040503050406030204" pitchFamily="18" charset="0"/>
                                    </a:rPr>
                                    <m:t>𝑒</m:t>
                                  </m:r>
                                </m:e>
                                <m:sup>
                                  <m:r>
                                    <a:rPr lang="en-SG" sz="4000" i="1">
                                      <a:latin typeface="Cambria Math" panose="02040503050406030204" pitchFamily="18" charset="0"/>
                                    </a:rPr>
                                    <m:t>𝛼</m:t>
                                  </m:r>
                                  <m:r>
                                    <a:rPr lang="en-SG" sz="4000" i="1">
                                      <a:latin typeface="Cambria Math" panose="02040503050406030204" pitchFamily="18" charset="0"/>
                                    </a:rPr>
                                    <m:t>+</m:t>
                                  </m:r>
                                  <m:r>
                                    <a:rPr lang="en-SG" sz="4000" i="1">
                                      <a:latin typeface="Cambria Math" panose="02040503050406030204" pitchFamily="18" charset="0"/>
                                    </a:rPr>
                                    <m:t>𝛽</m:t>
                                  </m:r>
                                  <m:r>
                                    <a:rPr lang="en-SG" sz="4000" i="1">
                                      <a:latin typeface="Cambria Math" panose="02040503050406030204" pitchFamily="18" charset="0"/>
                                    </a:rPr>
                                    <m:t>𝑥</m:t>
                                  </m:r>
                                </m:sup>
                              </m:sSup>
                              <m:r>
                                <a:rPr lang="en-SG" sz="4000" i="1">
                                  <a:latin typeface="Cambria Math" panose="02040503050406030204" pitchFamily="18" charset="0"/>
                                </a:rPr>
                                <m:t>)</m:t>
                              </m:r>
                            </m:e>
                            <m:sup>
                              <m:r>
                                <a:rPr lang="en-SG" sz="4000" b="0" i="1" smtClean="0">
                                  <a:latin typeface="Cambria Math" panose="02040503050406030204" pitchFamily="18" charset="0"/>
                                </a:rPr>
                                <m:t>−1</m:t>
                              </m:r>
                            </m:sup>
                          </m:sSup>
                          <m:r>
                            <a:rPr lang="en-SG" sz="4000" b="0" i="1" smtClean="0">
                              <a:latin typeface="Cambria Math" panose="02040503050406030204" pitchFamily="18" charset="0"/>
                            </a:rPr>
                            <m:t> </m:t>
                          </m:r>
                        </m:den>
                      </m:f>
                    </m:oMath>
                  </m:oMathPara>
                </a14:m>
                <a:endParaRPr lang="en-SG" sz="4000"/>
              </a:p>
            </p:txBody>
          </p:sp>
        </mc:Choice>
        <mc:Fallback>
          <p:sp>
            <p:nvSpPr>
              <p:cNvPr id="8" name="TextBox 7">
                <a:extLst>
                  <a:ext uri="{FF2B5EF4-FFF2-40B4-BE49-F238E27FC236}">
                    <a16:creationId xmlns:a16="http://schemas.microsoft.com/office/drawing/2014/main" id="{C263EC15-C8B1-4E48-B90E-9F957F5474A4}"/>
                  </a:ext>
                </a:extLst>
              </p:cNvPr>
              <p:cNvSpPr txBox="1">
                <a:spLocks noRot="1" noChangeAspect="1" noMove="1" noResize="1" noEditPoints="1" noAdjustHandles="1" noChangeArrowheads="1" noChangeShapeType="1" noTextEdit="1"/>
              </p:cNvSpPr>
              <p:nvPr/>
            </p:nvSpPr>
            <p:spPr>
              <a:xfrm>
                <a:off x="-157166" y="2944655"/>
                <a:ext cx="7090274" cy="1273490"/>
              </a:xfrm>
              <a:prstGeom prst="rect">
                <a:avLst/>
              </a:prstGeom>
              <a:blipFill>
                <a:blip r:embed="rId3"/>
                <a:stretch>
                  <a:fillRect/>
                </a:stretch>
              </a:blipFill>
            </p:spPr>
            <p:txBody>
              <a:bodyPr/>
              <a:lstStyle/>
              <a:p>
                <a:r>
                  <a:rPr lang="en-SG">
                    <a:noFill/>
                  </a:rPr>
                  <a:t> </a:t>
                </a:r>
              </a:p>
            </p:txBody>
          </p:sp>
        </mc:Fallback>
      </mc:AlternateContent>
      <p:sp>
        <p:nvSpPr>
          <p:cNvPr id="10" name="AutoShape 2">
            <a:extLst>
              <a:ext uri="{FF2B5EF4-FFF2-40B4-BE49-F238E27FC236}">
                <a16:creationId xmlns:a16="http://schemas.microsoft.com/office/drawing/2014/main" id="{4D04C2E4-6778-4D94-B4B5-22CF10819C9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10248" name="Picture 8" descr="Logistic regression - Wikipedia">
            <a:extLst>
              <a:ext uri="{FF2B5EF4-FFF2-40B4-BE49-F238E27FC236}">
                <a16:creationId xmlns:a16="http://schemas.microsoft.com/office/drawing/2014/main" id="{D30F5A86-FD77-4C89-BEF3-59EB471803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00" t="8141" b="10104"/>
          <a:stretch/>
        </p:blipFill>
        <p:spPr bwMode="auto">
          <a:xfrm>
            <a:off x="6933108" y="2251363"/>
            <a:ext cx="4631799" cy="2850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10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 from 2006 with the opening of Buangkok station">
            <a:extLst>
              <a:ext uri="{FF2B5EF4-FFF2-40B4-BE49-F238E27FC236}">
                <a16:creationId xmlns:a16="http://schemas.microsoft.com/office/drawing/2014/main" id="{A27ECBF3-40D5-475D-BF42-FAD9DB138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0991" y="2589962"/>
            <a:ext cx="5010015" cy="3449277"/>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Connectivity For All</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r>
              <a:rPr lang="en-SG" sz="2100" dirty="0"/>
              <a:t>Singapore’s booming MRT Network has long been a priority for the nation </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5</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837125"/>
            <a:ext cx="10790873" cy="51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SG" b="1" dirty="0">
                <a:solidFill>
                  <a:schemeClr val="tx1"/>
                </a:solidFill>
              </a:rPr>
              <a:t>Since its </a:t>
            </a:r>
            <a:r>
              <a:rPr lang="en-SG" b="1" dirty="0">
                <a:solidFill>
                  <a:srgbClr val="EB6761"/>
                </a:solidFill>
              </a:rPr>
              <a:t>conceptualisation in 1972</a:t>
            </a:r>
            <a:r>
              <a:rPr lang="en-SG" b="1" dirty="0">
                <a:solidFill>
                  <a:schemeClr val="tx1"/>
                </a:solidFill>
              </a:rPr>
              <a:t>, the MRT system has played an </a:t>
            </a:r>
            <a:r>
              <a:rPr lang="en-SG" b="1" dirty="0">
                <a:solidFill>
                  <a:srgbClr val="EB6761"/>
                </a:solidFill>
              </a:rPr>
              <a:t>integral role in citizens’ lives </a:t>
            </a:r>
          </a:p>
        </p:txBody>
      </p:sp>
      <p:sp>
        <p:nvSpPr>
          <p:cNvPr id="10" name="Rectangle 9">
            <a:extLst>
              <a:ext uri="{FF2B5EF4-FFF2-40B4-BE49-F238E27FC236}">
                <a16:creationId xmlns:a16="http://schemas.microsoft.com/office/drawing/2014/main" id="{1ED38A93-C9B1-4E56-9B60-F8390050F1F3}"/>
              </a:ext>
            </a:extLst>
          </p:cNvPr>
          <p:cNvSpPr/>
          <p:nvPr/>
        </p:nvSpPr>
        <p:spPr>
          <a:xfrm>
            <a:off x="1131631" y="4005923"/>
            <a:ext cx="2682815" cy="617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solidFill>
                  <a:schemeClr val="tx1"/>
                </a:solidFill>
              </a:rPr>
              <a:t>2003</a:t>
            </a:r>
          </a:p>
        </p:txBody>
      </p:sp>
    </p:spTree>
    <p:extLst>
      <p:ext uri="{BB962C8B-B14F-4D97-AF65-F5344CB8AC3E}">
        <p14:creationId xmlns:p14="http://schemas.microsoft.com/office/powerpoint/2010/main" val="898721344"/>
      </p:ext>
    </p:extLst>
  </p:cSld>
  <p:clrMapOvr>
    <a:masterClrMapping/>
  </p:clrMapOvr>
  <mc:AlternateContent xmlns:mc="http://schemas.openxmlformats.org/markup-compatibility/2006">
    <mc:Choice xmlns:p14="http://schemas.microsoft.com/office/powerpoint/2010/main" Requires="p14">
      <p:transition p14:dur="300" advClick="0" advTm="100">
        <p:fade/>
      </p:transition>
    </mc:Choice>
    <mc:Fallback>
      <p:transition advClick="0" advTm="1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3F7FCD-C47B-47E1-99D2-FA6AA3D7834C}"/>
              </a:ext>
            </a:extLst>
          </p:cNvPr>
          <p:cNvSpPr>
            <a:spLocks noGrp="1"/>
          </p:cNvSpPr>
          <p:nvPr>
            <p:ph type="body" sz="quarter" idx="10"/>
          </p:nvPr>
        </p:nvSpPr>
        <p:spPr/>
        <p:txBody>
          <a:bodyPr/>
          <a:lstStyle/>
          <a:p>
            <a:r>
              <a:rPr lang="en-SG"/>
              <a:t>Comparison table</a:t>
            </a:r>
          </a:p>
        </p:txBody>
      </p:sp>
      <p:sp>
        <p:nvSpPr>
          <p:cNvPr id="3" name="Slide Number Placeholder 2">
            <a:extLst>
              <a:ext uri="{FF2B5EF4-FFF2-40B4-BE49-F238E27FC236}">
                <a16:creationId xmlns:a16="http://schemas.microsoft.com/office/drawing/2014/main" id="{7C9C16B7-AC35-4830-AB58-2ABC6415C257}"/>
              </a:ext>
            </a:extLst>
          </p:cNvPr>
          <p:cNvSpPr>
            <a:spLocks noGrp="1"/>
          </p:cNvSpPr>
          <p:nvPr>
            <p:ph type="sldNum" sz="quarter" idx="12"/>
          </p:nvPr>
        </p:nvSpPr>
        <p:spPr/>
        <p:txBody>
          <a:bodyPr/>
          <a:lstStyle/>
          <a:p>
            <a:fld id="{E36CBC02-B559-4B71-B728-BAE96F1BFA4E}" type="slidenum">
              <a:rPr lang="en-SG" smtClean="0"/>
              <a:pPr/>
              <a:t>50</a:t>
            </a:fld>
            <a:endParaRPr lang="en-SG"/>
          </a:p>
        </p:txBody>
      </p:sp>
      <p:sp>
        <p:nvSpPr>
          <p:cNvPr id="4" name="Text Placeholder 3">
            <a:extLst>
              <a:ext uri="{FF2B5EF4-FFF2-40B4-BE49-F238E27FC236}">
                <a16:creationId xmlns:a16="http://schemas.microsoft.com/office/drawing/2014/main" id="{BBD05105-81E3-48C1-A963-80F765BE2B30}"/>
              </a:ext>
            </a:extLst>
          </p:cNvPr>
          <p:cNvSpPr>
            <a:spLocks noGrp="1"/>
          </p:cNvSpPr>
          <p:nvPr>
            <p:ph type="body" sz="quarter" idx="13"/>
          </p:nvPr>
        </p:nvSpPr>
        <p:spPr/>
        <p:txBody>
          <a:bodyPr/>
          <a:lstStyle/>
          <a:p>
            <a:endParaRPr lang="en-SG"/>
          </a:p>
        </p:txBody>
      </p:sp>
      <p:sp>
        <p:nvSpPr>
          <p:cNvPr id="6" name="TextBox 5">
            <a:extLst>
              <a:ext uri="{FF2B5EF4-FFF2-40B4-BE49-F238E27FC236}">
                <a16:creationId xmlns:a16="http://schemas.microsoft.com/office/drawing/2014/main" id="{BCC9370D-C287-4F1F-83AC-813886600491}"/>
              </a:ext>
            </a:extLst>
          </p:cNvPr>
          <p:cNvSpPr txBox="1"/>
          <p:nvPr/>
        </p:nvSpPr>
        <p:spPr>
          <a:xfrm>
            <a:off x="13717421" y="2723690"/>
            <a:ext cx="6498454" cy="3139321"/>
          </a:xfrm>
          <a:prstGeom prst="rect">
            <a:avLst/>
          </a:prstGeom>
          <a:noFill/>
        </p:spPr>
        <p:txBody>
          <a:bodyPr wrap="square">
            <a:spAutoFit/>
          </a:bodyPr>
          <a:lstStyle/>
          <a:p>
            <a:r>
              <a:rPr lang="en-SG"/>
              <a:t>Tried:</a:t>
            </a:r>
          </a:p>
          <a:p>
            <a:r>
              <a:rPr lang="en-SG"/>
              <a:t>Linear regress</a:t>
            </a:r>
          </a:p>
          <a:p>
            <a:r>
              <a:rPr lang="en-SG"/>
              <a:t>Des tree</a:t>
            </a:r>
          </a:p>
          <a:p>
            <a:r>
              <a:rPr lang="en-SG"/>
              <a:t>Dynamic </a:t>
            </a:r>
            <a:r>
              <a:rPr lang="en-SG" err="1"/>
              <a:t>partion</a:t>
            </a:r>
            <a:r>
              <a:rPr lang="en-SG"/>
              <a:t> (</a:t>
            </a:r>
            <a:r>
              <a:rPr lang="en-SG" err="1"/>
              <a:t>idt</a:t>
            </a:r>
            <a:r>
              <a:rPr lang="en-SG"/>
              <a:t> its called this but I lazy alt tab)</a:t>
            </a:r>
          </a:p>
          <a:p>
            <a:r>
              <a:rPr lang="en-SG"/>
              <a:t>KNN</a:t>
            </a:r>
          </a:p>
          <a:p>
            <a:endParaRPr lang="en-SG"/>
          </a:p>
          <a:p>
            <a:r>
              <a:rPr lang="en-SG"/>
              <a:t>Success:</a:t>
            </a:r>
          </a:p>
          <a:p>
            <a:r>
              <a:rPr lang="en-SG"/>
              <a:t>Log reg</a:t>
            </a:r>
          </a:p>
          <a:p>
            <a:endParaRPr lang="en-SG"/>
          </a:p>
          <a:p>
            <a:r>
              <a:rPr lang="en-SG"/>
              <a:t>Compare model accuracies</a:t>
            </a:r>
          </a:p>
          <a:p>
            <a:endParaRPr lang="en-SG"/>
          </a:p>
        </p:txBody>
      </p:sp>
      <p:graphicFrame>
        <p:nvGraphicFramePr>
          <p:cNvPr id="5" name="Table 6">
            <a:extLst>
              <a:ext uri="{FF2B5EF4-FFF2-40B4-BE49-F238E27FC236}">
                <a16:creationId xmlns:a16="http://schemas.microsoft.com/office/drawing/2014/main" id="{99E5481B-09C0-4B03-A2A0-A4AE59C3B22A}"/>
              </a:ext>
            </a:extLst>
          </p:cNvPr>
          <p:cNvGraphicFramePr>
            <a:graphicFrameLocks noGrp="1"/>
          </p:cNvGraphicFramePr>
          <p:nvPr>
            <p:extLst>
              <p:ext uri="{D42A27DB-BD31-4B8C-83A1-F6EECF244321}">
                <p14:modId xmlns:p14="http://schemas.microsoft.com/office/powerpoint/2010/main" val="3335858158"/>
              </p:ext>
            </p:extLst>
          </p:nvPr>
        </p:nvGraphicFramePr>
        <p:xfrm>
          <a:off x="1826768" y="3021172"/>
          <a:ext cx="8538464" cy="1656080"/>
        </p:xfrm>
        <a:graphic>
          <a:graphicData uri="http://schemas.openxmlformats.org/drawingml/2006/table">
            <a:tbl>
              <a:tblPr firstRow="1" bandRow="1">
                <a:tableStyleId>{5C22544A-7EE6-4342-B048-85BDC9FD1C3A}</a:tableStyleId>
              </a:tblPr>
              <a:tblGrid>
                <a:gridCol w="1186688">
                  <a:extLst>
                    <a:ext uri="{9D8B030D-6E8A-4147-A177-3AD203B41FA5}">
                      <a16:colId xmlns:a16="http://schemas.microsoft.com/office/drawing/2014/main" val="4271319344"/>
                    </a:ext>
                  </a:extLst>
                </a:gridCol>
                <a:gridCol w="3082544">
                  <a:extLst>
                    <a:ext uri="{9D8B030D-6E8A-4147-A177-3AD203B41FA5}">
                      <a16:colId xmlns:a16="http://schemas.microsoft.com/office/drawing/2014/main" val="2598167077"/>
                    </a:ext>
                  </a:extLst>
                </a:gridCol>
                <a:gridCol w="2134616">
                  <a:extLst>
                    <a:ext uri="{9D8B030D-6E8A-4147-A177-3AD203B41FA5}">
                      <a16:colId xmlns:a16="http://schemas.microsoft.com/office/drawing/2014/main" val="352470347"/>
                    </a:ext>
                  </a:extLst>
                </a:gridCol>
                <a:gridCol w="2134616">
                  <a:extLst>
                    <a:ext uri="{9D8B030D-6E8A-4147-A177-3AD203B41FA5}">
                      <a16:colId xmlns:a16="http://schemas.microsoft.com/office/drawing/2014/main" val="2178686918"/>
                    </a:ext>
                  </a:extLst>
                </a:gridCol>
              </a:tblGrid>
              <a:tr h="370840">
                <a:tc>
                  <a:txBody>
                    <a:bodyPr/>
                    <a:lstStyle/>
                    <a:p>
                      <a:endParaRPr lang="en-SG"/>
                    </a:p>
                  </a:txBody>
                  <a:tcPr>
                    <a:solidFill>
                      <a:srgbClr val="967D64"/>
                    </a:solidFill>
                  </a:tcPr>
                </a:tc>
                <a:tc>
                  <a:txBody>
                    <a:bodyPr/>
                    <a:lstStyle/>
                    <a:p>
                      <a:r>
                        <a:rPr lang="en-SG"/>
                        <a:t>Decision Tree</a:t>
                      </a:r>
                    </a:p>
                  </a:txBody>
                  <a:tcPr>
                    <a:solidFill>
                      <a:srgbClr val="967D64"/>
                    </a:solidFill>
                  </a:tcPr>
                </a:tc>
                <a:tc>
                  <a:txBody>
                    <a:bodyPr/>
                    <a:lstStyle/>
                    <a:p>
                      <a:r>
                        <a:rPr lang="en-SG"/>
                        <a:t>Logistic Regression</a:t>
                      </a:r>
                    </a:p>
                  </a:txBody>
                  <a:tcPr>
                    <a:solidFill>
                      <a:srgbClr val="967D64"/>
                    </a:solidFill>
                  </a:tcPr>
                </a:tc>
                <a:tc>
                  <a:txBody>
                    <a:bodyPr/>
                    <a:lstStyle/>
                    <a:p>
                      <a:r>
                        <a:rPr lang="en-SG"/>
                        <a:t>Linear Discriminant Analysis</a:t>
                      </a:r>
                    </a:p>
                  </a:txBody>
                  <a:tcPr>
                    <a:solidFill>
                      <a:srgbClr val="967D64"/>
                    </a:solidFill>
                  </a:tcPr>
                </a:tc>
                <a:extLst>
                  <a:ext uri="{0D108BD9-81ED-4DB2-BD59-A6C34878D82A}">
                    <a16:rowId xmlns:a16="http://schemas.microsoft.com/office/drawing/2014/main" val="528792649"/>
                  </a:ext>
                </a:extLst>
              </a:tr>
              <a:tr h="370840">
                <a:tc>
                  <a:txBody>
                    <a:bodyPr/>
                    <a:lstStyle/>
                    <a:p>
                      <a:r>
                        <a:rPr lang="en-SG" b="1">
                          <a:solidFill>
                            <a:srgbClr val="967D64"/>
                          </a:solidFill>
                        </a:rPr>
                        <a:t>Train</a:t>
                      </a:r>
                    </a:p>
                  </a:txBody>
                  <a:tcPr>
                    <a:solidFill>
                      <a:srgbClr val="FFF6EF"/>
                    </a:solidFill>
                  </a:tcPr>
                </a:tc>
                <a:tc>
                  <a:txBody>
                    <a:bodyPr/>
                    <a:lstStyle/>
                    <a:p>
                      <a:r>
                        <a:rPr lang="en-SG"/>
                        <a:t>0.67326</a:t>
                      </a:r>
                    </a:p>
                  </a:txBody>
                  <a:tcPr>
                    <a:solidFill>
                      <a:srgbClr val="FFF6EF"/>
                    </a:solidFill>
                  </a:tcPr>
                </a:tc>
                <a:tc>
                  <a:txBody>
                    <a:bodyPr/>
                    <a:lstStyle/>
                    <a:p>
                      <a:r>
                        <a:rPr lang="en-SG"/>
                        <a:t>0.58415</a:t>
                      </a:r>
                    </a:p>
                  </a:txBody>
                  <a:tcPr>
                    <a:solidFill>
                      <a:srgbClr val="FFF6EF"/>
                    </a:solidFill>
                  </a:tcPr>
                </a:tc>
                <a:tc>
                  <a:txBody>
                    <a:bodyPr/>
                    <a:lstStyle/>
                    <a:p>
                      <a:r>
                        <a:rPr lang="en-SG"/>
                        <a:t>0.71287</a:t>
                      </a:r>
                    </a:p>
                  </a:txBody>
                  <a:tcPr>
                    <a:solidFill>
                      <a:srgbClr val="FFF6EF"/>
                    </a:solidFill>
                  </a:tcPr>
                </a:tc>
                <a:extLst>
                  <a:ext uri="{0D108BD9-81ED-4DB2-BD59-A6C34878D82A}">
                    <a16:rowId xmlns:a16="http://schemas.microsoft.com/office/drawing/2014/main" val="3679373787"/>
                  </a:ext>
                </a:extLst>
              </a:tr>
              <a:tr h="370840">
                <a:tc>
                  <a:txBody>
                    <a:bodyPr/>
                    <a:lstStyle/>
                    <a:p>
                      <a:r>
                        <a:rPr lang="en-SG" b="1">
                          <a:solidFill>
                            <a:srgbClr val="967D64"/>
                          </a:solidFill>
                        </a:rPr>
                        <a:t>Test</a:t>
                      </a:r>
                    </a:p>
                  </a:txBody>
                  <a:tcPr>
                    <a:solidFill>
                      <a:srgbClr val="FFF6EF"/>
                    </a:solidFill>
                  </a:tcPr>
                </a:tc>
                <a:tc>
                  <a:txBody>
                    <a:bodyPr/>
                    <a:lstStyle/>
                    <a:p>
                      <a:r>
                        <a:rPr lang="en-SG"/>
                        <a:t>0.57692</a:t>
                      </a:r>
                    </a:p>
                  </a:txBody>
                  <a:tcPr>
                    <a:solidFill>
                      <a:srgbClr val="FFF6EF"/>
                    </a:solidFill>
                  </a:tcPr>
                </a:tc>
                <a:tc>
                  <a:txBody>
                    <a:bodyPr/>
                    <a:lstStyle/>
                    <a:p>
                      <a:r>
                        <a:rPr lang="en-SG"/>
                        <a:t>0.73076</a:t>
                      </a:r>
                    </a:p>
                  </a:txBody>
                  <a:tcPr>
                    <a:solidFill>
                      <a:srgbClr val="FFF6EF"/>
                    </a:solidFill>
                  </a:tcPr>
                </a:tc>
                <a:tc>
                  <a:txBody>
                    <a:bodyPr/>
                    <a:lstStyle/>
                    <a:p>
                      <a:r>
                        <a:rPr lang="en-SG"/>
                        <a:t>0.73077</a:t>
                      </a:r>
                    </a:p>
                  </a:txBody>
                  <a:tcPr>
                    <a:solidFill>
                      <a:srgbClr val="FFF6EF"/>
                    </a:solidFill>
                  </a:tcPr>
                </a:tc>
                <a:extLst>
                  <a:ext uri="{0D108BD9-81ED-4DB2-BD59-A6C34878D82A}">
                    <a16:rowId xmlns:a16="http://schemas.microsoft.com/office/drawing/2014/main" val="4103293534"/>
                  </a:ext>
                </a:extLst>
              </a:tr>
            </a:tbl>
          </a:graphicData>
        </a:graphic>
      </p:graphicFrame>
    </p:spTree>
    <p:extLst>
      <p:ext uri="{BB962C8B-B14F-4D97-AF65-F5344CB8AC3E}">
        <p14:creationId xmlns:p14="http://schemas.microsoft.com/office/powerpoint/2010/main" val="40912788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309413-46ED-4D4F-BEB2-2618FE1E82E8}"/>
              </a:ext>
            </a:extLst>
          </p:cNvPr>
          <p:cNvSpPr>
            <a:spLocks noGrp="1"/>
          </p:cNvSpPr>
          <p:nvPr>
            <p:ph type="body" sz="quarter" idx="10"/>
          </p:nvPr>
        </p:nvSpPr>
        <p:spPr/>
        <p:txBody>
          <a:bodyPr>
            <a:normAutofit/>
          </a:bodyPr>
          <a:lstStyle/>
          <a:p>
            <a:r>
              <a:rPr lang="en-SG" dirty="0"/>
              <a:t>Insights &amp; Trends</a:t>
            </a:r>
          </a:p>
        </p:txBody>
      </p:sp>
    </p:spTree>
    <p:extLst>
      <p:ext uri="{BB962C8B-B14F-4D97-AF65-F5344CB8AC3E}">
        <p14:creationId xmlns:p14="http://schemas.microsoft.com/office/powerpoint/2010/main" val="1559730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038723-F6A5-4591-8465-DA8D0E73A002}"/>
              </a:ext>
            </a:extLst>
          </p:cNvPr>
          <p:cNvPicPr>
            <a:picLocks noChangeAspect="1"/>
          </p:cNvPicPr>
          <p:nvPr/>
        </p:nvPicPr>
        <p:blipFill>
          <a:blip r:embed="rId2"/>
          <a:stretch>
            <a:fillRect/>
          </a:stretch>
        </p:blipFill>
        <p:spPr>
          <a:xfrm>
            <a:off x="7857078" y="1961344"/>
            <a:ext cx="3978155" cy="4288949"/>
          </a:xfrm>
          <a:prstGeom prst="rect">
            <a:avLst/>
          </a:prstGeom>
        </p:spPr>
      </p:pic>
      <p:sp>
        <p:nvSpPr>
          <p:cNvPr id="2" name="Text Placeholder 1">
            <a:extLst>
              <a:ext uri="{FF2B5EF4-FFF2-40B4-BE49-F238E27FC236}">
                <a16:creationId xmlns:a16="http://schemas.microsoft.com/office/drawing/2014/main" id="{7BE46DEB-F4FB-4FD1-92C5-F4A1BD4FC705}"/>
              </a:ext>
            </a:extLst>
          </p:cNvPr>
          <p:cNvSpPr>
            <a:spLocks noGrp="1"/>
          </p:cNvSpPr>
          <p:nvPr>
            <p:ph type="body" sz="quarter" idx="10"/>
          </p:nvPr>
        </p:nvSpPr>
        <p:spPr/>
        <p:txBody>
          <a:bodyPr/>
          <a:lstStyle/>
          <a:p>
            <a:r>
              <a:rPr lang="en-SG"/>
              <a:t>Clustering Interpretation</a:t>
            </a:r>
          </a:p>
        </p:txBody>
      </p:sp>
      <p:sp>
        <p:nvSpPr>
          <p:cNvPr id="3" name="Slide Number Placeholder 2">
            <a:extLst>
              <a:ext uri="{FF2B5EF4-FFF2-40B4-BE49-F238E27FC236}">
                <a16:creationId xmlns:a16="http://schemas.microsoft.com/office/drawing/2014/main" id="{01927759-7DC9-4978-B676-434A6D972F34}"/>
              </a:ext>
            </a:extLst>
          </p:cNvPr>
          <p:cNvSpPr>
            <a:spLocks noGrp="1"/>
          </p:cNvSpPr>
          <p:nvPr>
            <p:ph type="sldNum" sz="quarter" idx="12"/>
          </p:nvPr>
        </p:nvSpPr>
        <p:spPr/>
        <p:txBody>
          <a:bodyPr/>
          <a:lstStyle/>
          <a:p>
            <a:fld id="{E36CBC02-B559-4B71-B728-BAE96F1BFA4E}" type="slidenum">
              <a:rPr lang="en-SG" smtClean="0"/>
              <a:pPr/>
              <a:t>52</a:t>
            </a:fld>
            <a:endParaRPr lang="en-SG"/>
          </a:p>
        </p:txBody>
      </p:sp>
      <p:sp>
        <p:nvSpPr>
          <p:cNvPr id="4" name="Text Placeholder 3">
            <a:extLst>
              <a:ext uri="{FF2B5EF4-FFF2-40B4-BE49-F238E27FC236}">
                <a16:creationId xmlns:a16="http://schemas.microsoft.com/office/drawing/2014/main" id="{CA477FA8-375F-46FC-BC5F-190C1F68916F}"/>
              </a:ext>
            </a:extLst>
          </p:cNvPr>
          <p:cNvSpPr>
            <a:spLocks noGrp="1"/>
          </p:cNvSpPr>
          <p:nvPr>
            <p:ph type="body" sz="quarter" idx="13"/>
          </p:nvPr>
        </p:nvSpPr>
        <p:spPr/>
        <p:txBody>
          <a:bodyPr/>
          <a:lstStyle/>
          <a:p>
            <a:r>
              <a:rPr lang="en-SG"/>
              <a:t>Cluster correlation matrix</a:t>
            </a:r>
          </a:p>
        </p:txBody>
      </p:sp>
      <p:sp>
        <p:nvSpPr>
          <p:cNvPr id="13" name="Rectangle 12">
            <a:extLst>
              <a:ext uri="{FF2B5EF4-FFF2-40B4-BE49-F238E27FC236}">
                <a16:creationId xmlns:a16="http://schemas.microsoft.com/office/drawing/2014/main" id="{B8119959-DC31-4294-957B-6E12847F1DAE}"/>
              </a:ext>
            </a:extLst>
          </p:cNvPr>
          <p:cNvSpPr/>
          <p:nvPr/>
        </p:nvSpPr>
        <p:spPr>
          <a:xfrm>
            <a:off x="1526888" y="1603483"/>
            <a:ext cx="1766588" cy="35786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Cluster 1</a:t>
            </a:r>
          </a:p>
        </p:txBody>
      </p:sp>
      <p:sp>
        <p:nvSpPr>
          <p:cNvPr id="16" name="Rectangle 15">
            <a:extLst>
              <a:ext uri="{FF2B5EF4-FFF2-40B4-BE49-F238E27FC236}">
                <a16:creationId xmlns:a16="http://schemas.microsoft.com/office/drawing/2014/main" id="{1F689804-8419-4B2D-86A1-603A788F74F3}"/>
              </a:ext>
            </a:extLst>
          </p:cNvPr>
          <p:cNvSpPr/>
          <p:nvPr/>
        </p:nvSpPr>
        <p:spPr>
          <a:xfrm>
            <a:off x="5344961" y="1603483"/>
            <a:ext cx="1766588" cy="35786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Cluster 2</a:t>
            </a:r>
          </a:p>
        </p:txBody>
      </p:sp>
      <p:sp>
        <p:nvSpPr>
          <p:cNvPr id="19" name="Rectangle 18">
            <a:extLst>
              <a:ext uri="{FF2B5EF4-FFF2-40B4-BE49-F238E27FC236}">
                <a16:creationId xmlns:a16="http://schemas.microsoft.com/office/drawing/2014/main" id="{D6DC0ADA-0BCA-44C1-B498-63EF5C4707C2}"/>
              </a:ext>
            </a:extLst>
          </p:cNvPr>
          <p:cNvSpPr/>
          <p:nvPr/>
        </p:nvSpPr>
        <p:spPr>
          <a:xfrm>
            <a:off x="9053450" y="1603483"/>
            <a:ext cx="1766588" cy="35786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Cluster 3</a:t>
            </a:r>
          </a:p>
        </p:txBody>
      </p:sp>
      <p:pic>
        <p:nvPicPr>
          <p:cNvPr id="6" name="Picture 5">
            <a:extLst>
              <a:ext uri="{FF2B5EF4-FFF2-40B4-BE49-F238E27FC236}">
                <a16:creationId xmlns:a16="http://schemas.microsoft.com/office/drawing/2014/main" id="{CD0CE2E7-A568-495A-92EC-A679CC229C4F}"/>
              </a:ext>
            </a:extLst>
          </p:cNvPr>
          <p:cNvPicPr>
            <a:picLocks noChangeAspect="1"/>
          </p:cNvPicPr>
          <p:nvPr/>
        </p:nvPicPr>
        <p:blipFill>
          <a:blip r:embed="rId3"/>
          <a:stretch>
            <a:fillRect/>
          </a:stretch>
        </p:blipFill>
        <p:spPr>
          <a:xfrm>
            <a:off x="0" y="1961345"/>
            <a:ext cx="3980145" cy="4288949"/>
          </a:xfrm>
          <a:prstGeom prst="rect">
            <a:avLst/>
          </a:prstGeom>
        </p:spPr>
      </p:pic>
      <p:pic>
        <p:nvPicPr>
          <p:cNvPr id="8" name="Picture 7">
            <a:extLst>
              <a:ext uri="{FF2B5EF4-FFF2-40B4-BE49-F238E27FC236}">
                <a16:creationId xmlns:a16="http://schemas.microsoft.com/office/drawing/2014/main" id="{D27F04F7-B7DB-4EF4-BCF0-16E02FC2D561}"/>
              </a:ext>
            </a:extLst>
          </p:cNvPr>
          <p:cNvPicPr>
            <a:picLocks noChangeAspect="1"/>
          </p:cNvPicPr>
          <p:nvPr/>
        </p:nvPicPr>
        <p:blipFill>
          <a:blip r:embed="rId4"/>
          <a:stretch>
            <a:fillRect/>
          </a:stretch>
        </p:blipFill>
        <p:spPr>
          <a:xfrm>
            <a:off x="3928784" y="1961345"/>
            <a:ext cx="3986523" cy="4288949"/>
          </a:xfrm>
          <a:prstGeom prst="rect">
            <a:avLst/>
          </a:prstGeom>
        </p:spPr>
      </p:pic>
    </p:spTree>
    <p:extLst>
      <p:ext uri="{BB962C8B-B14F-4D97-AF65-F5344CB8AC3E}">
        <p14:creationId xmlns:p14="http://schemas.microsoft.com/office/powerpoint/2010/main" val="3090451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E46DEB-F4FB-4FD1-92C5-F4A1BD4FC705}"/>
              </a:ext>
            </a:extLst>
          </p:cNvPr>
          <p:cNvSpPr>
            <a:spLocks noGrp="1"/>
          </p:cNvSpPr>
          <p:nvPr>
            <p:ph type="body" sz="quarter" idx="10"/>
          </p:nvPr>
        </p:nvSpPr>
        <p:spPr/>
        <p:txBody>
          <a:bodyPr/>
          <a:lstStyle/>
          <a:p>
            <a:r>
              <a:rPr lang="en-SG"/>
              <a:t>Clustering Interpretation</a:t>
            </a:r>
          </a:p>
        </p:txBody>
      </p:sp>
      <p:sp>
        <p:nvSpPr>
          <p:cNvPr id="3" name="Slide Number Placeholder 2">
            <a:extLst>
              <a:ext uri="{FF2B5EF4-FFF2-40B4-BE49-F238E27FC236}">
                <a16:creationId xmlns:a16="http://schemas.microsoft.com/office/drawing/2014/main" id="{01927759-7DC9-4978-B676-434A6D972F34}"/>
              </a:ext>
            </a:extLst>
          </p:cNvPr>
          <p:cNvSpPr>
            <a:spLocks noGrp="1"/>
          </p:cNvSpPr>
          <p:nvPr>
            <p:ph type="sldNum" sz="quarter" idx="12"/>
          </p:nvPr>
        </p:nvSpPr>
        <p:spPr/>
        <p:txBody>
          <a:bodyPr/>
          <a:lstStyle/>
          <a:p>
            <a:fld id="{E36CBC02-B559-4B71-B728-BAE96F1BFA4E}" type="slidenum">
              <a:rPr lang="en-SG" smtClean="0"/>
              <a:pPr/>
              <a:t>53</a:t>
            </a:fld>
            <a:endParaRPr lang="en-SG"/>
          </a:p>
        </p:txBody>
      </p:sp>
      <p:sp>
        <p:nvSpPr>
          <p:cNvPr id="4" name="Text Placeholder 3">
            <a:extLst>
              <a:ext uri="{FF2B5EF4-FFF2-40B4-BE49-F238E27FC236}">
                <a16:creationId xmlns:a16="http://schemas.microsoft.com/office/drawing/2014/main" id="{CA477FA8-375F-46FC-BC5F-190C1F68916F}"/>
              </a:ext>
            </a:extLst>
          </p:cNvPr>
          <p:cNvSpPr>
            <a:spLocks noGrp="1"/>
          </p:cNvSpPr>
          <p:nvPr>
            <p:ph type="body" sz="quarter" idx="13"/>
          </p:nvPr>
        </p:nvSpPr>
        <p:spPr/>
        <p:txBody>
          <a:bodyPr/>
          <a:lstStyle/>
          <a:p>
            <a:r>
              <a:rPr lang="en-SG"/>
              <a:t>Cluster samples</a:t>
            </a:r>
          </a:p>
        </p:txBody>
      </p:sp>
      <p:sp>
        <p:nvSpPr>
          <p:cNvPr id="13" name="Rectangle 12">
            <a:extLst>
              <a:ext uri="{FF2B5EF4-FFF2-40B4-BE49-F238E27FC236}">
                <a16:creationId xmlns:a16="http://schemas.microsoft.com/office/drawing/2014/main" id="{B8119959-DC31-4294-957B-6E12847F1DAE}"/>
              </a:ext>
            </a:extLst>
          </p:cNvPr>
          <p:cNvSpPr/>
          <p:nvPr/>
        </p:nvSpPr>
        <p:spPr>
          <a:xfrm>
            <a:off x="1526888" y="1603483"/>
            <a:ext cx="1766588" cy="35786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Cluster 1</a:t>
            </a:r>
          </a:p>
        </p:txBody>
      </p:sp>
      <p:sp>
        <p:nvSpPr>
          <p:cNvPr id="16" name="Rectangle 15">
            <a:extLst>
              <a:ext uri="{FF2B5EF4-FFF2-40B4-BE49-F238E27FC236}">
                <a16:creationId xmlns:a16="http://schemas.microsoft.com/office/drawing/2014/main" id="{1F689804-8419-4B2D-86A1-603A788F74F3}"/>
              </a:ext>
            </a:extLst>
          </p:cNvPr>
          <p:cNvSpPr/>
          <p:nvPr/>
        </p:nvSpPr>
        <p:spPr>
          <a:xfrm>
            <a:off x="5344961" y="1603483"/>
            <a:ext cx="1766588" cy="35786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Cluster 2</a:t>
            </a:r>
          </a:p>
        </p:txBody>
      </p:sp>
      <p:pic>
        <p:nvPicPr>
          <p:cNvPr id="18" name="Picture 17">
            <a:extLst>
              <a:ext uri="{FF2B5EF4-FFF2-40B4-BE49-F238E27FC236}">
                <a16:creationId xmlns:a16="http://schemas.microsoft.com/office/drawing/2014/main" id="{E5FB63E3-DB9A-49A2-9C50-C55C2DC05D10}"/>
              </a:ext>
            </a:extLst>
          </p:cNvPr>
          <p:cNvPicPr>
            <a:picLocks noChangeAspect="1"/>
          </p:cNvPicPr>
          <p:nvPr/>
        </p:nvPicPr>
        <p:blipFill>
          <a:blip r:embed="rId2"/>
          <a:stretch>
            <a:fillRect/>
          </a:stretch>
        </p:blipFill>
        <p:spPr>
          <a:xfrm>
            <a:off x="8171905" y="2117029"/>
            <a:ext cx="3529678" cy="4022317"/>
          </a:xfrm>
          <a:prstGeom prst="rect">
            <a:avLst/>
          </a:prstGeom>
        </p:spPr>
      </p:pic>
      <p:sp>
        <p:nvSpPr>
          <p:cNvPr id="19" name="Rectangle 18">
            <a:extLst>
              <a:ext uri="{FF2B5EF4-FFF2-40B4-BE49-F238E27FC236}">
                <a16:creationId xmlns:a16="http://schemas.microsoft.com/office/drawing/2014/main" id="{D6DC0ADA-0BCA-44C1-B498-63EF5C4707C2}"/>
              </a:ext>
            </a:extLst>
          </p:cNvPr>
          <p:cNvSpPr/>
          <p:nvPr/>
        </p:nvSpPr>
        <p:spPr>
          <a:xfrm>
            <a:off x="9053450" y="1603483"/>
            <a:ext cx="1766588" cy="35786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Cluster 3</a:t>
            </a:r>
          </a:p>
        </p:txBody>
      </p:sp>
      <p:pic>
        <p:nvPicPr>
          <p:cNvPr id="21" name="Picture 20">
            <a:extLst>
              <a:ext uri="{FF2B5EF4-FFF2-40B4-BE49-F238E27FC236}">
                <a16:creationId xmlns:a16="http://schemas.microsoft.com/office/drawing/2014/main" id="{9E2D8117-7CA7-4E7D-8E21-19F6CD62B0A2}"/>
              </a:ext>
            </a:extLst>
          </p:cNvPr>
          <p:cNvPicPr>
            <a:picLocks noChangeAspect="1"/>
          </p:cNvPicPr>
          <p:nvPr/>
        </p:nvPicPr>
        <p:blipFill>
          <a:blip r:embed="rId3"/>
          <a:stretch>
            <a:fillRect/>
          </a:stretch>
        </p:blipFill>
        <p:spPr>
          <a:xfrm>
            <a:off x="524891" y="2117029"/>
            <a:ext cx="3740657" cy="4031914"/>
          </a:xfrm>
          <a:prstGeom prst="rect">
            <a:avLst/>
          </a:prstGeom>
        </p:spPr>
      </p:pic>
      <p:pic>
        <p:nvPicPr>
          <p:cNvPr id="23" name="Picture 22">
            <a:extLst>
              <a:ext uri="{FF2B5EF4-FFF2-40B4-BE49-F238E27FC236}">
                <a16:creationId xmlns:a16="http://schemas.microsoft.com/office/drawing/2014/main" id="{261E42A5-855A-495E-8A40-317E5BD8997A}"/>
              </a:ext>
            </a:extLst>
          </p:cNvPr>
          <p:cNvPicPr>
            <a:picLocks noChangeAspect="1"/>
          </p:cNvPicPr>
          <p:nvPr/>
        </p:nvPicPr>
        <p:blipFill>
          <a:blip r:embed="rId4"/>
          <a:stretch>
            <a:fillRect/>
          </a:stretch>
        </p:blipFill>
        <p:spPr>
          <a:xfrm>
            <a:off x="4463416" y="2117029"/>
            <a:ext cx="3529678" cy="4031605"/>
          </a:xfrm>
          <a:prstGeom prst="rect">
            <a:avLst/>
          </a:prstGeom>
        </p:spPr>
      </p:pic>
    </p:spTree>
    <p:extLst>
      <p:ext uri="{BB962C8B-B14F-4D97-AF65-F5344CB8AC3E}">
        <p14:creationId xmlns:p14="http://schemas.microsoft.com/office/powerpoint/2010/main" val="42030780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E46DEB-F4FB-4FD1-92C5-F4A1BD4FC705}"/>
              </a:ext>
            </a:extLst>
          </p:cNvPr>
          <p:cNvSpPr>
            <a:spLocks noGrp="1"/>
          </p:cNvSpPr>
          <p:nvPr>
            <p:ph type="body" sz="quarter" idx="10"/>
          </p:nvPr>
        </p:nvSpPr>
        <p:spPr/>
        <p:txBody>
          <a:bodyPr/>
          <a:lstStyle/>
          <a:p>
            <a:r>
              <a:rPr lang="en-SG"/>
              <a:t>Clustering Interpretation</a:t>
            </a:r>
          </a:p>
        </p:txBody>
      </p:sp>
      <p:sp>
        <p:nvSpPr>
          <p:cNvPr id="3" name="Slide Number Placeholder 2">
            <a:extLst>
              <a:ext uri="{FF2B5EF4-FFF2-40B4-BE49-F238E27FC236}">
                <a16:creationId xmlns:a16="http://schemas.microsoft.com/office/drawing/2014/main" id="{01927759-7DC9-4978-B676-434A6D972F34}"/>
              </a:ext>
            </a:extLst>
          </p:cNvPr>
          <p:cNvSpPr>
            <a:spLocks noGrp="1"/>
          </p:cNvSpPr>
          <p:nvPr>
            <p:ph type="sldNum" sz="quarter" idx="12"/>
          </p:nvPr>
        </p:nvSpPr>
        <p:spPr/>
        <p:txBody>
          <a:bodyPr/>
          <a:lstStyle/>
          <a:p>
            <a:fld id="{E36CBC02-B559-4B71-B728-BAE96F1BFA4E}" type="slidenum">
              <a:rPr lang="en-SG" smtClean="0"/>
              <a:pPr/>
              <a:t>54</a:t>
            </a:fld>
            <a:endParaRPr lang="en-SG"/>
          </a:p>
        </p:txBody>
      </p:sp>
      <p:sp>
        <p:nvSpPr>
          <p:cNvPr id="4" name="Text Placeholder 3">
            <a:extLst>
              <a:ext uri="{FF2B5EF4-FFF2-40B4-BE49-F238E27FC236}">
                <a16:creationId xmlns:a16="http://schemas.microsoft.com/office/drawing/2014/main" id="{CA477FA8-375F-46FC-BC5F-190C1F68916F}"/>
              </a:ext>
            </a:extLst>
          </p:cNvPr>
          <p:cNvSpPr>
            <a:spLocks noGrp="1"/>
          </p:cNvSpPr>
          <p:nvPr>
            <p:ph type="body" sz="quarter" idx="13"/>
          </p:nvPr>
        </p:nvSpPr>
        <p:spPr/>
        <p:txBody>
          <a:bodyPr/>
          <a:lstStyle/>
          <a:p>
            <a:r>
              <a:rPr lang="en-SG"/>
              <a:t>Cluster pattern recognition</a:t>
            </a:r>
          </a:p>
        </p:txBody>
      </p:sp>
      <p:sp>
        <p:nvSpPr>
          <p:cNvPr id="13" name="Rectangle 12">
            <a:extLst>
              <a:ext uri="{FF2B5EF4-FFF2-40B4-BE49-F238E27FC236}">
                <a16:creationId xmlns:a16="http://schemas.microsoft.com/office/drawing/2014/main" id="{B8119959-DC31-4294-957B-6E12847F1DAE}"/>
              </a:ext>
            </a:extLst>
          </p:cNvPr>
          <p:cNvSpPr/>
          <p:nvPr/>
        </p:nvSpPr>
        <p:spPr>
          <a:xfrm>
            <a:off x="1526888" y="1603483"/>
            <a:ext cx="1766588" cy="35786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Cluster 1</a:t>
            </a:r>
          </a:p>
        </p:txBody>
      </p:sp>
      <p:sp>
        <p:nvSpPr>
          <p:cNvPr id="16" name="Rectangle 15">
            <a:extLst>
              <a:ext uri="{FF2B5EF4-FFF2-40B4-BE49-F238E27FC236}">
                <a16:creationId xmlns:a16="http://schemas.microsoft.com/office/drawing/2014/main" id="{1F689804-8419-4B2D-86A1-603A788F74F3}"/>
              </a:ext>
            </a:extLst>
          </p:cNvPr>
          <p:cNvSpPr/>
          <p:nvPr/>
        </p:nvSpPr>
        <p:spPr>
          <a:xfrm>
            <a:off x="5344961" y="1603483"/>
            <a:ext cx="1766588" cy="35786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Cluster 2</a:t>
            </a:r>
          </a:p>
        </p:txBody>
      </p:sp>
      <p:pic>
        <p:nvPicPr>
          <p:cNvPr id="18" name="Picture 17">
            <a:extLst>
              <a:ext uri="{FF2B5EF4-FFF2-40B4-BE49-F238E27FC236}">
                <a16:creationId xmlns:a16="http://schemas.microsoft.com/office/drawing/2014/main" id="{E5FB63E3-DB9A-49A2-9C50-C55C2DC05D10}"/>
              </a:ext>
            </a:extLst>
          </p:cNvPr>
          <p:cNvPicPr>
            <a:picLocks noChangeAspect="1"/>
          </p:cNvPicPr>
          <p:nvPr/>
        </p:nvPicPr>
        <p:blipFill>
          <a:blip r:embed="rId2"/>
          <a:stretch>
            <a:fillRect/>
          </a:stretch>
        </p:blipFill>
        <p:spPr>
          <a:xfrm>
            <a:off x="8171905" y="2117029"/>
            <a:ext cx="3529678" cy="4022317"/>
          </a:xfrm>
          <a:prstGeom prst="rect">
            <a:avLst/>
          </a:prstGeom>
        </p:spPr>
      </p:pic>
      <p:sp>
        <p:nvSpPr>
          <p:cNvPr id="19" name="Rectangle 18">
            <a:extLst>
              <a:ext uri="{FF2B5EF4-FFF2-40B4-BE49-F238E27FC236}">
                <a16:creationId xmlns:a16="http://schemas.microsoft.com/office/drawing/2014/main" id="{D6DC0ADA-0BCA-44C1-B498-63EF5C4707C2}"/>
              </a:ext>
            </a:extLst>
          </p:cNvPr>
          <p:cNvSpPr/>
          <p:nvPr/>
        </p:nvSpPr>
        <p:spPr>
          <a:xfrm>
            <a:off x="9053450" y="1603483"/>
            <a:ext cx="1766588" cy="35786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Cluster 3</a:t>
            </a:r>
          </a:p>
        </p:txBody>
      </p:sp>
      <p:pic>
        <p:nvPicPr>
          <p:cNvPr id="21" name="Picture 20">
            <a:extLst>
              <a:ext uri="{FF2B5EF4-FFF2-40B4-BE49-F238E27FC236}">
                <a16:creationId xmlns:a16="http://schemas.microsoft.com/office/drawing/2014/main" id="{9E2D8117-7CA7-4E7D-8E21-19F6CD62B0A2}"/>
              </a:ext>
            </a:extLst>
          </p:cNvPr>
          <p:cNvPicPr>
            <a:picLocks noChangeAspect="1"/>
          </p:cNvPicPr>
          <p:nvPr/>
        </p:nvPicPr>
        <p:blipFill>
          <a:blip r:embed="rId3"/>
          <a:stretch>
            <a:fillRect/>
          </a:stretch>
        </p:blipFill>
        <p:spPr>
          <a:xfrm>
            <a:off x="524891" y="2117029"/>
            <a:ext cx="3740657" cy="4031914"/>
          </a:xfrm>
          <a:prstGeom prst="rect">
            <a:avLst/>
          </a:prstGeom>
        </p:spPr>
      </p:pic>
      <p:pic>
        <p:nvPicPr>
          <p:cNvPr id="23" name="Picture 22">
            <a:extLst>
              <a:ext uri="{FF2B5EF4-FFF2-40B4-BE49-F238E27FC236}">
                <a16:creationId xmlns:a16="http://schemas.microsoft.com/office/drawing/2014/main" id="{261E42A5-855A-495E-8A40-317E5BD8997A}"/>
              </a:ext>
            </a:extLst>
          </p:cNvPr>
          <p:cNvPicPr>
            <a:picLocks noChangeAspect="1"/>
          </p:cNvPicPr>
          <p:nvPr/>
        </p:nvPicPr>
        <p:blipFill>
          <a:blip r:embed="rId4"/>
          <a:stretch>
            <a:fillRect/>
          </a:stretch>
        </p:blipFill>
        <p:spPr>
          <a:xfrm>
            <a:off x="4463416" y="2117029"/>
            <a:ext cx="3529678" cy="4031605"/>
          </a:xfrm>
          <a:prstGeom prst="rect">
            <a:avLst/>
          </a:prstGeom>
        </p:spPr>
      </p:pic>
      <p:sp>
        <p:nvSpPr>
          <p:cNvPr id="11" name="Rectangle 10">
            <a:extLst>
              <a:ext uri="{FF2B5EF4-FFF2-40B4-BE49-F238E27FC236}">
                <a16:creationId xmlns:a16="http://schemas.microsoft.com/office/drawing/2014/main" id="{E63BE88F-BE39-4963-A038-308F953E872B}"/>
              </a:ext>
            </a:extLst>
          </p:cNvPr>
          <p:cNvSpPr/>
          <p:nvPr/>
        </p:nvSpPr>
        <p:spPr>
          <a:xfrm>
            <a:off x="1" y="2012366"/>
            <a:ext cx="12192000" cy="4126980"/>
          </a:xfrm>
          <a:prstGeom prst="rect">
            <a:avLst/>
          </a:prstGeom>
          <a:solidFill>
            <a:srgbClr val="967D64">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CF008752-20A9-47FA-A558-08869CECCAD0}"/>
              </a:ext>
            </a:extLst>
          </p:cNvPr>
          <p:cNvSpPr/>
          <p:nvPr/>
        </p:nvSpPr>
        <p:spPr>
          <a:xfrm>
            <a:off x="535759" y="3429000"/>
            <a:ext cx="3748845" cy="254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sz="1600" b="1">
              <a:solidFill>
                <a:schemeClr val="tx1"/>
              </a:solidFill>
            </a:endParaRPr>
          </a:p>
          <a:p>
            <a:pPr algn="ctr"/>
            <a:r>
              <a:rPr lang="en-US" sz="1600" b="1">
                <a:solidFill>
                  <a:schemeClr val="tx1"/>
                </a:solidFill>
              </a:rPr>
              <a:t>Residential centric</a:t>
            </a:r>
          </a:p>
          <a:p>
            <a:pPr algn="ctr"/>
            <a:endParaRPr lang="en-US" sz="1600" b="1">
              <a:solidFill>
                <a:schemeClr val="tx1"/>
              </a:solidFill>
            </a:endParaRPr>
          </a:p>
          <a:p>
            <a:pPr algn="ctr"/>
            <a:r>
              <a:rPr lang="en-US" sz="1600">
                <a:solidFill>
                  <a:schemeClr val="tx1"/>
                </a:solidFill>
              </a:rPr>
              <a:t>Morning high in</a:t>
            </a:r>
          </a:p>
          <a:p>
            <a:pPr algn="ctr"/>
            <a:r>
              <a:rPr lang="en-US" sz="1600">
                <a:solidFill>
                  <a:schemeClr val="tx1"/>
                </a:solidFill>
              </a:rPr>
              <a:t>Evening high out</a:t>
            </a:r>
          </a:p>
          <a:p>
            <a:pPr algn="ctr"/>
            <a:endParaRPr lang="en-US" sz="1600" b="1">
              <a:solidFill>
                <a:schemeClr val="tx1"/>
              </a:solidFill>
            </a:endParaRPr>
          </a:p>
          <a:p>
            <a:pPr algn="ctr"/>
            <a:endParaRPr lang="en-US" sz="1600">
              <a:solidFill>
                <a:srgbClr val="00B14F"/>
              </a:solidFill>
            </a:endParaRPr>
          </a:p>
        </p:txBody>
      </p:sp>
      <p:sp>
        <p:nvSpPr>
          <p:cNvPr id="14" name="Rectangle 13">
            <a:extLst>
              <a:ext uri="{FF2B5EF4-FFF2-40B4-BE49-F238E27FC236}">
                <a16:creationId xmlns:a16="http://schemas.microsoft.com/office/drawing/2014/main" id="{A008F5EA-8FE0-4660-8D83-5291CA6753A8}"/>
              </a:ext>
            </a:extLst>
          </p:cNvPr>
          <p:cNvSpPr/>
          <p:nvPr/>
        </p:nvSpPr>
        <p:spPr>
          <a:xfrm>
            <a:off x="4345750" y="3427478"/>
            <a:ext cx="3748845" cy="254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sz="1600" b="1">
              <a:solidFill>
                <a:schemeClr val="tx1"/>
              </a:solidFill>
            </a:endParaRPr>
          </a:p>
          <a:p>
            <a:pPr algn="ctr"/>
            <a:r>
              <a:rPr lang="en-US" sz="1600" b="1">
                <a:solidFill>
                  <a:schemeClr val="tx1"/>
                </a:solidFill>
              </a:rPr>
              <a:t>Work centric</a:t>
            </a:r>
          </a:p>
          <a:p>
            <a:pPr algn="ctr"/>
            <a:endParaRPr lang="en-US" sz="1600" b="1">
              <a:solidFill>
                <a:schemeClr val="tx1"/>
              </a:solidFill>
            </a:endParaRPr>
          </a:p>
          <a:p>
            <a:pPr algn="ctr"/>
            <a:r>
              <a:rPr lang="en-US" sz="1600">
                <a:solidFill>
                  <a:schemeClr val="tx1"/>
                </a:solidFill>
              </a:rPr>
              <a:t>Morning high out</a:t>
            </a:r>
          </a:p>
          <a:p>
            <a:pPr algn="ctr"/>
            <a:r>
              <a:rPr lang="en-US" sz="1600">
                <a:solidFill>
                  <a:schemeClr val="tx1"/>
                </a:solidFill>
              </a:rPr>
              <a:t>Evening high in</a:t>
            </a:r>
          </a:p>
          <a:p>
            <a:pPr algn="ctr"/>
            <a:r>
              <a:rPr lang="en-US" sz="1600">
                <a:solidFill>
                  <a:schemeClr val="tx1"/>
                </a:solidFill>
              </a:rPr>
              <a:t>Weak in/out correlation</a:t>
            </a:r>
          </a:p>
          <a:p>
            <a:pPr algn="ctr"/>
            <a:endParaRPr lang="en-US" sz="1600">
              <a:solidFill>
                <a:srgbClr val="00B14F"/>
              </a:solidFill>
            </a:endParaRPr>
          </a:p>
        </p:txBody>
      </p:sp>
      <p:sp>
        <p:nvSpPr>
          <p:cNvPr id="15" name="Rectangle 14">
            <a:extLst>
              <a:ext uri="{FF2B5EF4-FFF2-40B4-BE49-F238E27FC236}">
                <a16:creationId xmlns:a16="http://schemas.microsoft.com/office/drawing/2014/main" id="{935004E1-ED56-43DB-9F6A-BF67679BF9B9}"/>
              </a:ext>
            </a:extLst>
          </p:cNvPr>
          <p:cNvSpPr/>
          <p:nvPr/>
        </p:nvSpPr>
        <p:spPr>
          <a:xfrm>
            <a:off x="8197947" y="3427478"/>
            <a:ext cx="3748845" cy="254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sz="1600" b="1">
              <a:solidFill>
                <a:schemeClr val="tx1"/>
              </a:solidFill>
            </a:endParaRPr>
          </a:p>
          <a:p>
            <a:pPr algn="ctr"/>
            <a:r>
              <a:rPr lang="en-US" sz="1600" b="1">
                <a:solidFill>
                  <a:schemeClr val="tx1"/>
                </a:solidFill>
              </a:rPr>
              <a:t>Mixed use (work &amp; residential)</a:t>
            </a:r>
          </a:p>
          <a:p>
            <a:pPr algn="ctr"/>
            <a:endParaRPr lang="en-US" sz="1600" b="1">
              <a:solidFill>
                <a:schemeClr val="tx1"/>
              </a:solidFill>
            </a:endParaRPr>
          </a:p>
          <a:p>
            <a:pPr algn="ctr"/>
            <a:r>
              <a:rPr lang="en-US" sz="1600">
                <a:solidFill>
                  <a:schemeClr val="tx1"/>
                </a:solidFill>
              </a:rPr>
              <a:t>Morning high out</a:t>
            </a:r>
          </a:p>
          <a:p>
            <a:pPr algn="ctr"/>
            <a:r>
              <a:rPr lang="en-US" sz="1600">
                <a:solidFill>
                  <a:schemeClr val="tx1"/>
                </a:solidFill>
              </a:rPr>
              <a:t>Evening high in</a:t>
            </a:r>
          </a:p>
          <a:p>
            <a:pPr algn="ctr"/>
            <a:r>
              <a:rPr lang="en-US" sz="1600">
                <a:solidFill>
                  <a:schemeClr val="tx1"/>
                </a:solidFill>
              </a:rPr>
              <a:t>Strong in/out correlation</a:t>
            </a:r>
          </a:p>
          <a:p>
            <a:pPr algn="ctr"/>
            <a:endParaRPr lang="en-US" sz="1600" b="1">
              <a:solidFill>
                <a:schemeClr val="tx1"/>
              </a:solidFill>
            </a:endParaRPr>
          </a:p>
          <a:p>
            <a:pPr algn="ctr"/>
            <a:endParaRPr lang="en-US" sz="1600">
              <a:solidFill>
                <a:srgbClr val="00B14F"/>
              </a:solidFill>
            </a:endParaRPr>
          </a:p>
        </p:txBody>
      </p:sp>
    </p:spTree>
    <p:extLst>
      <p:ext uri="{BB962C8B-B14F-4D97-AF65-F5344CB8AC3E}">
        <p14:creationId xmlns:p14="http://schemas.microsoft.com/office/powerpoint/2010/main" val="5375480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27EC5E-50EC-4821-92FB-BD3ACD3DFCE9}"/>
              </a:ext>
            </a:extLst>
          </p:cNvPr>
          <p:cNvSpPr>
            <a:spLocks noGrp="1"/>
          </p:cNvSpPr>
          <p:nvPr>
            <p:ph type="body" sz="quarter" idx="10"/>
          </p:nvPr>
        </p:nvSpPr>
        <p:spPr/>
        <p:txBody>
          <a:bodyPr/>
          <a:lstStyle/>
          <a:p>
            <a:r>
              <a:rPr lang="en-SG"/>
              <a:t>What our data means</a:t>
            </a:r>
          </a:p>
        </p:txBody>
      </p:sp>
      <p:sp>
        <p:nvSpPr>
          <p:cNvPr id="3" name="Slide Number Placeholder 2">
            <a:extLst>
              <a:ext uri="{FF2B5EF4-FFF2-40B4-BE49-F238E27FC236}">
                <a16:creationId xmlns:a16="http://schemas.microsoft.com/office/drawing/2014/main" id="{85342B42-19E9-4608-A7B3-A3C917551664}"/>
              </a:ext>
            </a:extLst>
          </p:cNvPr>
          <p:cNvSpPr>
            <a:spLocks noGrp="1"/>
          </p:cNvSpPr>
          <p:nvPr>
            <p:ph type="sldNum" sz="quarter" idx="12"/>
          </p:nvPr>
        </p:nvSpPr>
        <p:spPr/>
        <p:txBody>
          <a:bodyPr/>
          <a:lstStyle/>
          <a:p>
            <a:fld id="{E36CBC02-B559-4B71-B728-BAE96F1BFA4E}" type="slidenum">
              <a:rPr lang="en-SG" smtClean="0"/>
              <a:pPr/>
              <a:t>55</a:t>
            </a:fld>
            <a:endParaRPr lang="en-SG"/>
          </a:p>
        </p:txBody>
      </p:sp>
      <p:sp>
        <p:nvSpPr>
          <p:cNvPr id="4" name="Text Placeholder 3">
            <a:extLst>
              <a:ext uri="{FF2B5EF4-FFF2-40B4-BE49-F238E27FC236}">
                <a16:creationId xmlns:a16="http://schemas.microsoft.com/office/drawing/2014/main" id="{12F7B24B-FF15-447E-A7B6-0DEA6729AC72}"/>
              </a:ext>
            </a:extLst>
          </p:cNvPr>
          <p:cNvSpPr>
            <a:spLocks noGrp="1"/>
          </p:cNvSpPr>
          <p:nvPr>
            <p:ph type="body" sz="quarter" idx="13"/>
          </p:nvPr>
        </p:nvSpPr>
        <p:spPr/>
        <p:txBody>
          <a:bodyPr/>
          <a:lstStyle/>
          <a:p>
            <a:endParaRPr lang="en-SG"/>
          </a:p>
        </p:txBody>
      </p:sp>
      <p:sp>
        <p:nvSpPr>
          <p:cNvPr id="5" name="TextBox 4">
            <a:extLst>
              <a:ext uri="{FF2B5EF4-FFF2-40B4-BE49-F238E27FC236}">
                <a16:creationId xmlns:a16="http://schemas.microsoft.com/office/drawing/2014/main" id="{88835A12-2660-4B5D-A409-BC3F92E519C0}"/>
              </a:ext>
            </a:extLst>
          </p:cNvPr>
          <p:cNvSpPr txBox="1"/>
          <p:nvPr/>
        </p:nvSpPr>
        <p:spPr>
          <a:xfrm>
            <a:off x="2956264" y="2130641"/>
            <a:ext cx="6178858" cy="3693319"/>
          </a:xfrm>
          <a:prstGeom prst="rect">
            <a:avLst/>
          </a:prstGeom>
          <a:noFill/>
        </p:spPr>
        <p:txBody>
          <a:bodyPr wrap="square" rtlCol="0">
            <a:spAutoFit/>
          </a:bodyPr>
          <a:lstStyle/>
          <a:p>
            <a:pPr marL="285750" indent="-285750">
              <a:buFont typeface="Arial" panose="020B0604020202020204" pitchFamily="34" charset="0"/>
              <a:buChar char="•"/>
            </a:pPr>
            <a:r>
              <a:rPr lang="en-SG" dirty="0"/>
              <a:t>Attach meaning to our results</a:t>
            </a:r>
          </a:p>
          <a:p>
            <a:pPr marL="742950" lvl="1" indent="-285750">
              <a:buFont typeface="Arial" panose="020B0604020202020204" pitchFamily="34" charset="0"/>
              <a:buChar char="•"/>
            </a:pPr>
            <a:r>
              <a:rPr lang="en-SG"/>
              <a:t>Trend based </a:t>
            </a:r>
          </a:p>
          <a:p>
            <a:pPr marL="742950" lvl="1" indent="-285750">
              <a:buFont typeface="Arial" panose="020B0604020202020204" pitchFamily="34" charset="0"/>
              <a:buChar char="•"/>
            </a:pPr>
            <a:r>
              <a:rPr lang="en-SG" err="1"/>
              <a:t>Indiv</a:t>
            </a:r>
            <a:r>
              <a:rPr lang="en-SG"/>
              <a:t> highlights</a:t>
            </a:r>
          </a:p>
          <a:p>
            <a:pPr marL="285750" indent="-285750">
              <a:buFont typeface="Arial" panose="020B0604020202020204" pitchFamily="34" charset="0"/>
              <a:buChar char="•"/>
            </a:pPr>
            <a:r>
              <a:rPr lang="en-SG" dirty="0"/>
              <a:t>What does each cluster represent</a:t>
            </a:r>
          </a:p>
          <a:p>
            <a:pPr marL="742950" lvl="1" indent="-285750">
              <a:buFont typeface="Arial" panose="020B0604020202020204" pitchFamily="34" charset="0"/>
              <a:buChar char="•"/>
            </a:pPr>
            <a:r>
              <a:rPr lang="en-SG" dirty="0" err="1"/>
              <a:t>Eg</a:t>
            </a:r>
            <a:r>
              <a:rPr lang="en-SG" dirty="0"/>
              <a:t> cluster 1 is residential cos residential is like this and the graphs of cluster 1 is also similar</a:t>
            </a:r>
          </a:p>
          <a:p>
            <a:pPr marL="742950" lvl="1" indent="-285750">
              <a:buFont typeface="Arial" panose="020B0604020202020204" pitchFamily="34" charset="0"/>
              <a:buChar char="•"/>
            </a:pPr>
            <a:r>
              <a:rPr lang="en-SG" dirty="0"/>
              <a:t>Back up with results</a:t>
            </a:r>
            <a:r>
              <a:rPr lang="en-SG"/>
              <a:t> from the </a:t>
            </a:r>
            <a:r>
              <a:rPr lang="en-SG" err="1"/>
              <a:t>df</a:t>
            </a:r>
            <a:r>
              <a:rPr lang="en-SG"/>
              <a:t> ranking etc. </a:t>
            </a:r>
          </a:p>
          <a:p>
            <a:pPr marL="285750" indent="-285750">
              <a:buFont typeface="Arial" panose="020B0604020202020204" pitchFamily="34" charset="0"/>
              <a:buChar char="•"/>
            </a:pPr>
            <a:r>
              <a:rPr lang="en-SG"/>
              <a:t>Anomalies</a:t>
            </a:r>
          </a:p>
          <a:p>
            <a:pPr marL="742950" lvl="1" indent="-285750">
              <a:buFont typeface="Arial" panose="020B0604020202020204" pitchFamily="34" charset="0"/>
              <a:buChar char="•"/>
            </a:pPr>
            <a:r>
              <a:rPr lang="en-SG" err="1"/>
              <a:t>Eg</a:t>
            </a:r>
            <a:r>
              <a:rPr lang="en-SG"/>
              <a:t> station X should be cluster A not B, but ML model says B, so …</a:t>
            </a:r>
          </a:p>
          <a:p>
            <a:pPr marL="285750" indent="-285750">
              <a:buFont typeface="Arial" panose="020B0604020202020204" pitchFamily="34" charset="0"/>
              <a:buChar char="•"/>
            </a:pPr>
            <a:r>
              <a:rPr lang="en-SG"/>
              <a:t>Add in parallel comp w real life</a:t>
            </a:r>
          </a:p>
          <a:p>
            <a:pPr marL="285750" indent="-285750">
              <a:buFont typeface="Arial" panose="020B0604020202020204" pitchFamily="34" charset="0"/>
              <a:buChar char="•"/>
            </a:pPr>
            <a:r>
              <a:rPr lang="en-SG"/>
              <a:t>Highlight a few special cases that are worth mentioning</a:t>
            </a:r>
          </a:p>
        </p:txBody>
      </p:sp>
    </p:spTree>
    <p:extLst>
      <p:ext uri="{BB962C8B-B14F-4D97-AF65-F5344CB8AC3E}">
        <p14:creationId xmlns:p14="http://schemas.microsoft.com/office/powerpoint/2010/main" val="24572415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309413-46ED-4D4F-BEB2-2618FE1E82E8}"/>
              </a:ext>
            </a:extLst>
          </p:cNvPr>
          <p:cNvSpPr>
            <a:spLocks noGrp="1"/>
          </p:cNvSpPr>
          <p:nvPr>
            <p:ph type="body" sz="quarter" idx="10"/>
          </p:nvPr>
        </p:nvSpPr>
        <p:spPr/>
        <p:txBody>
          <a:bodyPr>
            <a:normAutofit/>
          </a:bodyPr>
          <a:lstStyle/>
          <a:p>
            <a:r>
              <a:rPr lang="en-SG" dirty="0"/>
              <a:t>Impact &amp; Solution</a:t>
            </a:r>
          </a:p>
        </p:txBody>
      </p:sp>
    </p:spTree>
    <p:extLst>
      <p:ext uri="{BB962C8B-B14F-4D97-AF65-F5344CB8AC3E}">
        <p14:creationId xmlns:p14="http://schemas.microsoft.com/office/powerpoint/2010/main" val="27132468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42C004-E249-4AEF-BC92-C9811A8CD49F}"/>
              </a:ext>
            </a:extLst>
          </p:cNvPr>
          <p:cNvSpPr>
            <a:spLocks noGrp="1"/>
          </p:cNvSpPr>
          <p:nvPr>
            <p:ph type="body" sz="quarter" idx="10"/>
          </p:nvPr>
        </p:nvSpPr>
        <p:spPr/>
        <p:txBody>
          <a:bodyPr/>
          <a:lstStyle/>
          <a:p>
            <a:r>
              <a:rPr lang="en-SG"/>
              <a:t>Applications of findings</a:t>
            </a:r>
          </a:p>
        </p:txBody>
      </p:sp>
      <p:sp>
        <p:nvSpPr>
          <p:cNvPr id="3" name="Slide Number Placeholder 2">
            <a:extLst>
              <a:ext uri="{FF2B5EF4-FFF2-40B4-BE49-F238E27FC236}">
                <a16:creationId xmlns:a16="http://schemas.microsoft.com/office/drawing/2014/main" id="{BCFD5B01-6995-4F6C-B553-7E41BA8AB9D1}"/>
              </a:ext>
            </a:extLst>
          </p:cNvPr>
          <p:cNvSpPr>
            <a:spLocks noGrp="1"/>
          </p:cNvSpPr>
          <p:nvPr>
            <p:ph type="sldNum" sz="quarter" idx="12"/>
          </p:nvPr>
        </p:nvSpPr>
        <p:spPr/>
        <p:txBody>
          <a:bodyPr/>
          <a:lstStyle/>
          <a:p>
            <a:fld id="{E36CBC02-B559-4B71-B728-BAE96F1BFA4E}" type="slidenum">
              <a:rPr lang="en-SG" smtClean="0"/>
              <a:pPr/>
              <a:t>57</a:t>
            </a:fld>
            <a:endParaRPr lang="en-SG"/>
          </a:p>
        </p:txBody>
      </p:sp>
      <p:sp>
        <p:nvSpPr>
          <p:cNvPr id="4" name="Text Placeholder 3">
            <a:extLst>
              <a:ext uri="{FF2B5EF4-FFF2-40B4-BE49-F238E27FC236}">
                <a16:creationId xmlns:a16="http://schemas.microsoft.com/office/drawing/2014/main" id="{8B0101E8-A2A6-4C0C-83B8-FE8C3903B56A}"/>
              </a:ext>
            </a:extLst>
          </p:cNvPr>
          <p:cNvSpPr>
            <a:spLocks noGrp="1"/>
          </p:cNvSpPr>
          <p:nvPr>
            <p:ph type="body" sz="quarter" idx="13"/>
          </p:nvPr>
        </p:nvSpPr>
        <p:spPr/>
        <p:txBody>
          <a:bodyPr/>
          <a:lstStyle/>
          <a:p>
            <a:endParaRPr lang="en-SG"/>
          </a:p>
        </p:txBody>
      </p:sp>
      <p:sp>
        <p:nvSpPr>
          <p:cNvPr id="5" name="TextBox 4">
            <a:extLst>
              <a:ext uri="{FF2B5EF4-FFF2-40B4-BE49-F238E27FC236}">
                <a16:creationId xmlns:a16="http://schemas.microsoft.com/office/drawing/2014/main" id="{2BF2D9E9-0E7C-4845-B30B-241D7F89435A}"/>
              </a:ext>
            </a:extLst>
          </p:cNvPr>
          <p:cNvSpPr txBox="1"/>
          <p:nvPr/>
        </p:nvSpPr>
        <p:spPr>
          <a:xfrm>
            <a:off x="3006571" y="2088094"/>
            <a:ext cx="6178858" cy="3416320"/>
          </a:xfrm>
          <a:prstGeom prst="rect">
            <a:avLst/>
          </a:prstGeom>
          <a:noFill/>
        </p:spPr>
        <p:txBody>
          <a:bodyPr wrap="square" rtlCol="0">
            <a:spAutoFit/>
          </a:bodyPr>
          <a:lstStyle/>
          <a:p>
            <a:pPr marL="285750" indent="-285750">
              <a:buFont typeface="Arial" panose="020B0604020202020204" pitchFamily="34" charset="0"/>
              <a:buChar char="•"/>
            </a:pPr>
            <a:r>
              <a:rPr lang="en-SG" dirty="0"/>
              <a:t>Map out each new station on TEL</a:t>
            </a:r>
          </a:p>
          <a:p>
            <a:pPr marL="742950" lvl="1" indent="-285750">
              <a:buFont typeface="Arial" panose="020B0604020202020204" pitchFamily="34" charset="0"/>
              <a:buChar char="•"/>
            </a:pPr>
            <a:r>
              <a:rPr lang="en-SG" dirty="0" err="1"/>
              <a:t>Eg</a:t>
            </a:r>
            <a:r>
              <a:rPr lang="en-SG" dirty="0"/>
              <a:t> GTB</a:t>
            </a:r>
          </a:p>
          <a:p>
            <a:pPr marL="285750" indent="-285750">
              <a:buFont typeface="Arial" panose="020B0604020202020204" pitchFamily="34" charset="0"/>
              <a:buChar char="•"/>
            </a:pPr>
            <a:r>
              <a:rPr lang="en-SG" dirty="0"/>
              <a:t>Solutions/Recommendations</a:t>
            </a:r>
          </a:p>
          <a:p>
            <a:pPr marL="742950" lvl="1" indent="-285750">
              <a:buFont typeface="Arial" panose="020B0604020202020204" pitchFamily="34" charset="0"/>
              <a:buChar char="•"/>
            </a:pPr>
            <a:r>
              <a:rPr lang="en-SG" dirty="0"/>
              <a:t>Better manpower allocation</a:t>
            </a:r>
          </a:p>
          <a:p>
            <a:pPr marL="742950" lvl="1" indent="-285750">
              <a:buFont typeface="Arial" panose="020B0604020202020204" pitchFamily="34" charset="0"/>
              <a:buChar char="•"/>
            </a:pPr>
            <a:r>
              <a:rPr lang="en-SG" dirty="0"/>
              <a:t>Train frequency</a:t>
            </a:r>
          </a:p>
          <a:p>
            <a:pPr marL="742950" lvl="1" indent="-285750">
              <a:buFont typeface="Arial" panose="020B0604020202020204" pitchFamily="34" charset="0"/>
              <a:buChar char="•"/>
            </a:pPr>
            <a:r>
              <a:rPr lang="en-SG" dirty="0"/>
              <a:t>Number of buses to serve the area</a:t>
            </a:r>
          </a:p>
          <a:p>
            <a:pPr marL="742950" lvl="1" indent="-285750">
              <a:buFont typeface="Arial" panose="020B0604020202020204" pitchFamily="34" charset="0"/>
              <a:buChar char="•"/>
            </a:pPr>
            <a:r>
              <a:rPr lang="en-SG" dirty="0"/>
              <a:t>Better manage redundancies in terms of infrastructures</a:t>
            </a:r>
          </a:p>
          <a:p>
            <a:pPr marL="1200150" lvl="2" indent="-285750">
              <a:buFont typeface="Arial" panose="020B0604020202020204" pitchFamily="34" charset="0"/>
              <a:buChar char="•"/>
            </a:pPr>
            <a:r>
              <a:rPr lang="en-SG" dirty="0"/>
              <a:t>Number of exits</a:t>
            </a:r>
          </a:p>
          <a:p>
            <a:pPr marL="1200150" lvl="2" indent="-285750">
              <a:buFont typeface="Arial" panose="020B0604020202020204" pitchFamily="34" charset="0"/>
              <a:buChar char="•"/>
            </a:pPr>
            <a:r>
              <a:rPr lang="en-SG" dirty="0"/>
              <a:t>Trade off between managing large crowds at surge time VS emptiness every time else</a:t>
            </a:r>
          </a:p>
          <a:p>
            <a:pPr marL="1200150" lvl="2" indent="-285750">
              <a:buFont typeface="Arial" panose="020B0604020202020204" pitchFamily="34" charset="0"/>
              <a:buChar char="•"/>
            </a:pPr>
            <a:r>
              <a:rPr lang="en-SG" dirty="0"/>
              <a:t>Redundancy = extra money involved</a:t>
            </a:r>
          </a:p>
        </p:txBody>
      </p:sp>
    </p:spTree>
    <p:extLst>
      <p:ext uri="{BB962C8B-B14F-4D97-AF65-F5344CB8AC3E}">
        <p14:creationId xmlns:p14="http://schemas.microsoft.com/office/powerpoint/2010/main" val="16485495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85FD5-75B0-495E-B746-227ABF6135C8}"/>
              </a:ext>
            </a:extLst>
          </p:cNvPr>
          <p:cNvSpPr>
            <a:spLocks noGrp="1"/>
          </p:cNvSpPr>
          <p:nvPr>
            <p:ph type="body" sz="quarter" idx="10"/>
          </p:nvPr>
        </p:nvSpPr>
        <p:spPr/>
        <p:txBody>
          <a:bodyPr/>
          <a:lstStyle/>
          <a:p>
            <a:r>
              <a:rPr lang="en-SG" dirty="0"/>
              <a:t>Solving the Problem</a:t>
            </a:r>
          </a:p>
        </p:txBody>
      </p:sp>
      <p:sp>
        <p:nvSpPr>
          <p:cNvPr id="3" name="Slide Number Placeholder 2">
            <a:extLst>
              <a:ext uri="{FF2B5EF4-FFF2-40B4-BE49-F238E27FC236}">
                <a16:creationId xmlns:a16="http://schemas.microsoft.com/office/drawing/2014/main" id="{1DD2C6BB-F08A-4F75-B186-5D28993D973C}"/>
              </a:ext>
            </a:extLst>
          </p:cNvPr>
          <p:cNvSpPr>
            <a:spLocks noGrp="1"/>
          </p:cNvSpPr>
          <p:nvPr>
            <p:ph type="sldNum" sz="quarter" idx="12"/>
          </p:nvPr>
        </p:nvSpPr>
        <p:spPr/>
        <p:txBody>
          <a:bodyPr/>
          <a:lstStyle/>
          <a:p>
            <a:fld id="{E36CBC02-B559-4B71-B728-BAE96F1BFA4E}" type="slidenum">
              <a:rPr lang="en-SG" smtClean="0"/>
              <a:pPr/>
              <a:t>58</a:t>
            </a:fld>
            <a:endParaRPr lang="en-SG"/>
          </a:p>
        </p:txBody>
      </p:sp>
      <p:sp>
        <p:nvSpPr>
          <p:cNvPr id="4" name="Text Placeholder 3">
            <a:extLst>
              <a:ext uri="{FF2B5EF4-FFF2-40B4-BE49-F238E27FC236}">
                <a16:creationId xmlns:a16="http://schemas.microsoft.com/office/drawing/2014/main" id="{0CE9801F-A8D1-4977-95BF-DB8CCA0335BF}"/>
              </a:ext>
            </a:extLst>
          </p:cNvPr>
          <p:cNvSpPr>
            <a:spLocks noGrp="1"/>
          </p:cNvSpPr>
          <p:nvPr>
            <p:ph type="body" sz="quarter" idx="13"/>
          </p:nvPr>
        </p:nvSpPr>
        <p:spPr/>
        <p:txBody>
          <a:bodyPr/>
          <a:lstStyle/>
          <a:p>
            <a:r>
              <a:rPr lang="en-SG" dirty="0"/>
              <a:t>Supporting Urban Planning Strategies</a:t>
            </a:r>
          </a:p>
        </p:txBody>
      </p:sp>
      <p:pic>
        <p:nvPicPr>
          <p:cNvPr id="12" name="Picture 11">
            <a:extLst>
              <a:ext uri="{FF2B5EF4-FFF2-40B4-BE49-F238E27FC236}">
                <a16:creationId xmlns:a16="http://schemas.microsoft.com/office/drawing/2014/main" id="{5C80F675-30EE-4D75-82E9-1B954B3982CA}"/>
              </a:ext>
            </a:extLst>
          </p:cNvPr>
          <p:cNvPicPr>
            <a:picLocks noChangeAspect="1"/>
          </p:cNvPicPr>
          <p:nvPr/>
        </p:nvPicPr>
        <p:blipFill>
          <a:blip r:embed="rId2"/>
          <a:stretch>
            <a:fillRect/>
          </a:stretch>
        </p:blipFill>
        <p:spPr>
          <a:xfrm>
            <a:off x="514071" y="2461590"/>
            <a:ext cx="6564412" cy="2750227"/>
          </a:xfrm>
          <a:prstGeom prst="rect">
            <a:avLst/>
          </a:prstGeom>
        </p:spPr>
      </p:pic>
      <p:sp>
        <p:nvSpPr>
          <p:cNvPr id="18" name="TextBox 17">
            <a:extLst>
              <a:ext uri="{FF2B5EF4-FFF2-40B4-BE49-F238E27FC236}">
                <a16:creationId xmlns:a16="http://schemas.microsoft.com/office/drawing/2014/main" id="{FBBC06CA-F4A2-4E1D-B496-EAC2519100AE}"/>
              </a:ext>
            </a:extLst>
          </p:cNvPr>
          <p:cNvSpPr txBox="1"/>
          <p:nvPr/>
        </p:nvSpPr>
        <p:spPr>
          <a:xfrm>
            <a:off x="7200884" y="2626494"/>
            <a:ext cx="4219177" cy="2585323"/>
          </a:xfrm>
          <a:prstGeom prst="rect">
            <a:avLst/>
          </a:prstGeom>
          <a:noFill/>
        </p:spPr>
        <p:txBody>
          <a:bodyPr wrap="square" rtlCol="0">
            <a:spAutoFit/>
          </a:bodyPr>
          <a:lstStyle/>
          <a:p>
            <a:pPr marL="285750" indent="-285750">
              <a:buFont typeface="Arial" panose="020B0604020202020204" pitchFamily="34" charset="0"/>
              <a:buChar char="•"/>
            </a:pPr>
            <a:r>
              <a:rPr lang="en-SG"/>
              <a:t>Applying prediction to new stations on Thomson East Coast Line Stage 3 (TEL)</a:t>
            </a:r>
          </a:p>
          <a:p>
            <a:pPr marL="285750" indent="-285750">
              <a:buFont typeface="Arial" panose="020B0604020202020204" pitchFamily="34" charset="0"/>
              <a:buChar char="•"/>
            </a:pPr>
            <a:r>
              <a:rPr lang="en-SG"/>
              <a:t>Can better predict the station types</a:t>
            </a:r>
          </a:p>
          <a:p>
            <a:pPr marL="742950" lvl="1" indent="-285750">
              <a:buFont typeface="Arial" panose="020B0604020202020204" pitchFamily="34" charset="0"/>
              <a:buChar char="•"/>
            </a:pPr>
            <a:r>
              <a:rPr lang="en-SG"/>
              <a:t>And thus the features/manpower required to support the station design/maintenance</a:t>
            </a:r>
          </a:p>
          <a:p>
            <a:pPr marL="285750" indent="-285750">
              <a:buFont typeface="Arial" panose="020B0604020202020204" pitchFamily="34" charset="0"/>
              <a:buChar char="•"/>
            </a:pPr>
            <a:endParaRPr lang="en-SG"/>
          </a:p>
        </p:txBody>
      </p:sp>
      <p:sp>
        <p:nvSpPr>
          <p:cNvPr id="19" name="Rectangle 18">
            <a:extLst>
              <a:ext uri="{FF2B5EF4-FFF2-40B4-BE49-F238E27FC236}">
                <a16:creationId xmlns:a16="http://schemas.microsoft.com/office/drawing/2014/main" id="{A055AEE5-BD3C-43CC-8B4C-4B8C97691919}"/>
              </a:ext>
            </a:extLst>
          </p:cNvPr>
          <p:cNvSpPr/>
          <p:nvPr/>
        </p:nvSpPr>
        <p:spPr>
          <a:xfrm>
            <a:off x="514071" y="1893501"/>
            <a:ext cx="3362190" cy="35786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Model output on validation set</a:t>
            </a:r>
          </a:p>
        </p:txBody>
      </p:sp>
    </p:spTree>
    <p:extLst>
      <p:ext uri="{BB962C8B-B14F-4D97-AF65-F5344CB8AC3E}">
        <p14:creationId xmlns:p14="http://schemas.microsoft.com/office/powerpoint/2010/main" val="14762437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85FD5-75B0-495E-B746-227ABF6135C8}"/>
              </a:ext>
            </a:extLst>
          </p:cNvPr>
          <p:cNvSpPr>
            <a:spLocks noGrp="1"/>
          </p:cNvSpPr>
          <p:nvPr>
            <p:ph type="body" sz="quarter" idx="10"/>
          </p:nvPr>
        </p:nvSpPr>
        <p:spPr/>
        <p:txBody>
          <a:bodyPr/>
          <a:lstStyle/>
          <a:p>
            <a:r>
              <a:rPr lang="en-SG" dirty="0"/>
              <a:t>Solving the Problem</a:t>
            </a:r>
          </a:p>
        </p:txBody>
      </p:sp>
      <p:sp>
        <p:nvSpPr>
          <p:cNvPr id="3" name="Slide Number Placeholder 2">
            <a:extLst>
              <a:ext uri="{FF2B5EF4-FFF2-40B4-BE49-F238E27FC236}">
                <a16:creationId xmlns:a16="http://schemas.microsoft.com/office/drawing/2014/main" id="{1DD2C6BB-F08A-4F75-B186-5D28993D973C}"/>
              </a:ext>
            </a:extLst>
          </p:cNvPr>
          <p:cNvSpPr>
            <a:spLocks noGrp="1"/>
          </p:cNvSpPr>
          <p:nvPr>
            <p:ph type="sldNum" sz="quarter" idx="12"/>
          </p:nvPr>
        </p:nvSpPr>
        <p:spPr/>
        <p:txBody>
          <a:bodyPr/>
          <a:lstStyle/>
          <a:p>
            <a:fld id="{E36CBC02-B559-4B71-B728-BAE96F1BFA4E}" type="slidenum">
              <a:rPr lang="en-SG" smtClean="0"/>
              <a:pPr/>
              <a:t>59</a:t>
            </a:fld>
            <a:endParaRPr lang="en-SG"/>
          </a:p>
        </p:txBody>
      </p:sp>
      <p:sp>
        <p:nvSpPr>
          <p:cNvPr id="4" name="Text Placeholder 3">
            <a:extLst>
              <a:ext uri="{FF2B5EF4-FFF2-40B4-BE49-F238E27FC236}">
                <a16:creationId xmlns:a16="http://schemas.microsoft.com/office/drawing/2014/main" id="{0CE9801F-A8D1-4977-95BF-DB8CCA0335BF}"/>
              </a:ext>
            </a:extLst>
          </p:cNvPr>
          <p:cNvSpPr>
            <a:spLocks noGrp="1"/>
          </p:cNvSpPr>
          <p:nvPr>
            <p:ph type="body" sz="quarter" idx="13"/>
          </p:nvPr>
        </p:nvSpPr>
        <p:spPr/>
        <p:txBody>
          <a:bodyPr/>
          <a:lstStyle/>
          <a:p>
            <a:r>
              <a:rPr lang="en-SG" dirty="0"/>
              <a:t>Supporting Urban Planning Strategies</a:t>
            </a:r>
          </a:p>
        </p:txBody>
      </p:sp>
      <p:pic>
        <p:nvPicPr>
          <p:cNvPr id="7" name="Picture 6" descr="Shape&#10;&#10;Description automatically generated with low confidence">
            <a:extLst>
              <a:ext uri="{FF2B5EF4-FFF2-40B4-BE49-F238E27FC236}">
                <a16:creationId xmlns:a16="http://schemas.microsoft.com/office/drawing/2014/main" id="{CECC5677-F19B-4E18-915B-4137A0C30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73" y="2457426"/>
            <a:ext cx="1512000" cy="1512000"/>
          </a:xfrm>
          <a:prstGeom prst="rect">
            <a:avLst/>
          </a:prstGeom>
        </p:spPr>
      </p:pic>
      <p:sp>
        <p:nvSpPr>
          <p:cNvPr id="8" name="TextBox 7">
            <a:extLst>
              <a:ext uri="{FF2B5EF4-FFF2-40B4-BE49-F238E27FC236}">
                <a16:creationId xmlns:a16="http://schemas.microsoft.com/office/drawing/2014/main" id="{6B8CDA70-1B39-4E80-A68E-678BFB059D9C}"/>
              </a:ext>
            </a:extLst>
          </p:cNvPr>
          <p:cNvSpPr txBox="1"/>
          <p:nvPr/>
        </p:nvSpPr>
        <p:spPr>
          <a:xfrm>
            <a:off x="489294" y="4388638"/>
            <a:ext cx="2641558" cy="923330"/>
          </a:xfrm>
          <a:prstGeom prst="rect">
            <a:avLst/>
          </a:prstGeom>
          <a:noFill/>
        </p:spPr>
        <p:txBody>
          <a:bodyPr wrap="square" rtlCol="0">
            <a:spAutoFit/>
          </a:bodyPr>
          <a:lstStyle/>
          <a:p>
            <a:pPr algn="ctr"/>
            <a:r>
              <a:rPr lang="en-SG" b="1" dirty="0"/>
              <a:t>Enhanced </a:t>
            </a:r>
          </a:p>
          <a:p>
            <a:pPr algn="ctr"/>
            <a:r>
              <a:rPr lang="en-SG" b="1" dirty="0"/>
              <a:t>Manpower </a:t>
            </a:r>
          </a:p>
          <a:p>
            <a:pPr algn="ctr"/>
            <a:r>
              <a:rPr lang="en-SG" b="1" dirty="0"/>
              <a:t>Allocation</a:t>
            </a:r>
          </a:p>
        </p:txBody>
      </p:sp>
      <p:pic>
        <p:nvPicPr>
          <p:cNvPr id="10" name="Picture 9" descr="Shape&#10;&#10;Description automatically generated with low confidence">
            <a:extLst>
              <a:ext uri="{FF2B5EF4-FFF2-40B4-BE49-F238E27FC236}">
                <a16:creationId xmlns:a16="http://schemas.microsoft.com/office/drawing/2014/main" id="{7994AB03-551A-4D89-9E23-01DCA3D852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358" y="2457426"/>
            <a:ext cx="1512000" cy="1512000"/>
          </a:xfrm>
          <a:prstGeom prst="rect">
            <a:avLst/>
          </a:prstGeom>
        </p:spPr>
      </p:pic>
      <p:sp>
        <p:nvSpPr>
          <p:cNvPr id="11" name="TextBox 10">
            <a:extLst>
              <a:ext uri="{FF2B5EF4-FFF2-40B4-BE49-F238E27FC236}">
                <a16:creationId xmlns:a16="http://schemas.microsoft.com/office/drawing/2014/main" id="{59AD120E-231F-47EB-8A82-4CFAF21F6A4E}"/>
              </a:ext>
            </a:extLst>
          </p:cNvPr>
          <p:cNvSpPr txBox="1"/>
          <p:nvPr/>
        </p:nvSpPr>
        <p:spPr>
          <a:xfrm>
            <a:off x="3346579" y="4388637"/>
            <a:ext cx="2641558" cy="646331"/>
          </a:xfrm>
          <a:prstGeom prst="rect">
            <a:avLst/>
          </a:prstGeom>
          <a:noFill/>
        </p:spPr>
        <p:txBody>
          <a:bodyPr wrap="square" rtlCol="0">
            <a:spAutoFit/>
          </a:bodyPr>
          <a:lstStyle/>
          <a:p>
            <a:pPr algn="ctr"/>
            <a:r>
              <a:rPr lang="en-SG" b="1" dirty="0"/>
              <a:t>Planning Train Frequency</a:t>
            </a:r>
          </a:p>
        </p:txBody>
      </p:sp>
      <p:pic>
        <p:nvPicPr>
          <p:cNvPr id="13" name="Picture 12" descr="Shape&#10;&#10;Description automatically generated with low confidence">
            <a:extLst>
              <a:ext uri="{FF2B5EF4-FFF2-40B4-BE49-F238E27FC236}">
                <a16:creationId xmlns:a16="http://schemas.microsoft.com/office/drawing/2014/main" id="{E4F49AAC-0E16-4E85-A135-6D5D1EADF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8643" y="2457426"/>
            <a:ext cx="1512000" cy="1512000"/>
          </a:xfrm>
          <a:prstGeom prst="rect">
            <a:avLst/>
          </a:prstGeom>
        </p:spPr>
      </p:pic>
      <p:sp>
        <p:nvSpPr>
          <p:cNvPr id="14" name="TextBox 13">
            <a:extLst>
              <a:ext uri="{FF2B5EF4-FFF2-40B4-BE49-F238E27FC236}">
                <a16:creationId xmlns:a16="http://schemas.microsoft.com/office/drawing/2014/main" id="{69896369-7C2B-4F35-92CD-1670D9191BD0}"/>
              </a:ext>
            </a:extLst>
          </p:cNvPr>
          <p:cNvSpPr txBox="1"/>
          <p:nvPr/>
        </p:nvSpPr>
        <p:spPr>
          <a:xfrm>
            <a:off x="6203863" y="4388636"/>
            <a:ext cx="2641558" cy="646331"/>
          </a:xfrm>
          <a:prstGeom prst="rect">
            <a:avLst/>
          </a:prstGeom>
          <a:noFill/>
        </p:spPr>
        <p:txBody>
          <a:bodyPr wrap="square" rtlCol="0">
            <a:spAutoFit/>
          </a:bodyPr>
          <a:lstStyle/>
          <a:p>
            <a:pPr algn="ctr"/>
            <a:r>
              <a:rPr lang="en-SG" b="1" dirty="0"/>
              <a:t>Designing </a:t>
            </a:r>
          </a:p>
          <a:p>
            <a:pPr algn="ctr"/>
            <a:r>
              <a:rPr lang="en-SG" b="1" dirty="0"/>
              <a:t>Bus Routes</a:t>
            </a:r>
          </a:p>
        </p:txBody>
      </p:sp>
      <p:pic>
        <p:nvPicPr>
          <p:cNvPr id="16" name="Picture 15" descr="Shape&#10;&#10;Description automatically generated with low confidence">
            <a:extLst>
              <a:ext uri="{FF2B5EF4-FFF2-40B4-BE49-F238E27FC236}">
                <a16:creationId xmlns:a16="http://schemas.microsoft.com/office/drawing/2014/main" id="{7CDA2060-76E2-4903-8FA7-6B987A60FF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25927" y="2457426"/>
            <a:ext cx="1512000" cy="1512000"/>
          </a:xfrm>
          <a:prstGeom prst="rect">
            <a:avLst/>
          </a:prstGeom>
        </p:spPr>
      </p:pic>
      <p:sp>
        <p:nvSpPr>
          <p:cNvPr id="17" name="TextBox 16">
            <a:extLst>
              <a:ext uri="{FF2B5EF4-FFF2-40B4-BE49-F238E27FC236}">
                <a16:creationId xmlns:a16="http://schemas.microsoft.com/office/drawing/2014/main" id="{F7931798-0435-4408-89EF-0C05EAE7E4C3}"/>
              </a:ext>
            </a:extLst>
          </p:cNvPr>
          <p:cNvSpPr txBox="1"/>
          <p:nvPr/>
        </p:nvSpPr>
        <p:spPr>
          <a:xfrm>
            <a:off x="9061148" y="4388638"/>
            <a:ext cx="2641558" cy="923330"/>
          </a:xfrm>
          <a:prstGeom prst="rect">
            <a:avLst/>
          </a:prstGeom>
          <a:noFill/>
        </p:spPr>
        <p:txBody>
          <a:bodyPr wrap="square" rtlCol="0">
            <a:spAutoFit/>
          </a:bodyPr>
          <a:lstStyle/>
          <a:p>
            <a:pPr algn="ctr"/>
            <a:r>
              <a:rPr lang="en-SG" b="1" dirty="0"/>
              <a:t>Minimising Infrastructural Redundancies</a:t>
            </a:r>
          </a:p>
        </p:txBody>
      </p:sp>
    </p:spTree>
    <p:extLst>
      <p:ext uri="{BB962C8B-B14F-4D97-AF65-F5344CB8AC3E}">
        <p14:creationId xmlns:p14="http://schemas.microsoft.com/office/powerpoint/2010/main" val="203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Connectivity For All</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r>
              <a:rPr lang="en-SG" sz="2100" dirty="0"/>
              <a:t>Singapore’s booming MRT Network has long been a priority for the nation </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6</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837125"/>
            <a:ext cx="10790873" cy="51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SG" b="1" dirty="0">
                <a:solidFill>
                  <a:schemeClr val="tx1"/>
                </a:solidFill>
              </a:rPr>
              <a:t>Since its </a:t>
            </a:r>
            <a:r>
              <a:rPr lang="en-SG" b="1" dirty="0">
                <a:solidFill>
                  <a:srgbClr val="EB6761"/>
                </a:solidFill>
              </a:rPr>
              <a:t>conceptualisation in 1972</a:t>
            </a:r>
            <a:r>
              <a:rPr lang="en-SG" b="1" dirty="0">
                <a:solidFill>
                  <a:schemeClr val="tx1"/>
                </a:solidFill>
              </a:rPr>
              <a:t>, the MRT system has played an </a:t>
            </a:r>
            <a:r>
              <a:rPr lang="en-SG" b="1" dirty="0">
                <a:solidFill>
                  <a:srgbClr val="EB6761"/>
                </a:solidFill>
              </a:rPr>
              <a:t>integral role in citizens’ lives </a:t>
            </a:r>
          </a:p>
        </p:txBody>
      </p:sp>
      <p:sp>
        <p:nvSpPr>
          <p:cNvPr id="10" name="Rectangle 9">
            <a:extLst>
              <a:ext uri="{FF2B5EF4-FFF2-40B4-BE49-F238E27FC236}">
                <a16:creationId xmlns:a16="http://schemas.microsoft.com/office/drawing/2014/main" id="{1ED38A93-C9B1-4E56-9B60-F8390050F1F3}"/>
              </a:ext>
            </a:extLst>
          </p:cNvPr>
          <p:cNvSpPr/>
          <p:nvPr/>
        </p:nvSpPr>
        <p:spPr>
          <a:xfrm>
            <a:off x="1131631" y="4005923"/>
            <a:ext cx="2682815" cy="617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solidFill>
                  <a:schemeClr val="tx1"/>
                </a:solidFill>
              </a:rPr>
              <a:t>2009</a:t>
            </a:r>
          </a:p>
        </p:txBody>
      </p:sp>
      <p:pic>
        <p:nvPicPr>
          <p:cNvPr id="8" name="Picture 6" descr="MRT System Map from 2012 with the opening of the Circle Line Extension">
            <a:extLst>
              <a:ext uri="{FF2B5EF4-FFF2-40B4-BE49-F238E27FC236}">
                <a16:creationId xmlns:a16="http://schemas.microsoft.com/office/drawing/2014/main" id="{A2B04816-4643-4C68-9A14-FE413BB54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2828" y="2394552"/>
            <a:ext cx="4726340" cy="3840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356136"/>
      </p:ext>
    </p:extLst>
  </p:cSld>
  <p:clrMapOvr>
    <a:masterClrMapping/>
  </p:clrMapOvr>
  <mc:AlternateContent xmlns:mc="http://schemas.openxmlformats.org/markup-compatibility/2006">
    <mc:Choice xmlns:p14="http://schemas.microsoft.com/office/powerpoint/2010/main" Requires="p14">
      <p:transition p14:dur="300" advClick="0" advTm="100">
        <p:fade/>
      </p:transition>
    </mc:Choice>
    <mc:Fallback>
      <p:transition advClick="0" advTm="1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3931C1-1A81-4841-9E71-7128636CA61F}"/>
              </a:ext>
            </a:extLst>
          </p:cNvPr>
          <p:cNvSpPr>
            <a:spLocks noGrp="1"/>
          </p:cNvSpPr>
          <p:nvPr>
            <p:ph type="body" sz="quarter" idx="10"/>
          </p:nvPr>
        </p:nvSpPr>
        <p:spPr/>
        <p:txBody>
          <a:bodyPr/>
          <a:lstStyle/>
          <a:p>
            <a:r>
              <a:rPr lang="en-SG"/>
              <a:t>Future extensions</a:t>
            </a:r>
          </a:p>
        </p:txBody>
      </p:sp>
      <p:sp>
        <p:nvSpPr>
          <p:cNvPr id="3" name="Slide Number Placeholder 2">
            <a:extLst>
              <a:ext uri="{FF2B5EF4-FFF2-40B4-BE49-F238E27FC236}">
                <a16:creationId xmlns:a16="http://schemas.microsoft.com/office/drawing/2014/main" id="{71DC6BDC-D5B5-4494-A2ED-65773D76B792}"/>
              </a:ext>
            </a:extLst>
          </p:cNvPr>
          <p:cNvSpPr>
            <a:spLocks noGrp="1"/>
          </p:cNvSpPr>
          <p:nvPr>
            <p:ph type="sldNum" sz="quarter" idx="12"/>
          </p:nvPr>
        </p:nvSpPr>
        <p:spPr/>
        <p:txBody>
          <a:bodyPr/>
          <a:lstStyle/>
          <a:p>
            <a:fld id="{E36CBC02-B559-4B71-B728-BAE96F1BFA4E}" type="slidenum">
              <a:rPr lang="en-SG" smtClean="0"/>
              <a:pPr/>
              <a:t>60</a:t>
            </a:fld>
            <a:endParaRPr lang="en-SG"/>
          </a:p>
        </p:txBody>
      </p:sp>
      <p:sp>
        <p:nvSpPr>
          <p:cNvPr id="4" name="Text Placeholder 3">
            <a:extLst>
              <a:ext uri="{FF2B5EF4-FFF2-40B4-BE49-F238E27FC236}">
                <a16:creationId xmlns:a16="http://schemas.microsoft.com/office/drawing/2014/main" id="{57B51952-BE8B-4F0F-9EAA-23AB92A027B3}"/>
              </a:ext>
            </a:extLst>
          </p:cNvPr>
          <p:cNvSpPr>
            <a:spLocks noGrp="1"/>
          </p:cNvSpPr>
          <p:nvPr>
            <p:ph type="body" sz="quarter" idx="13"/>
          </p:nvPr>
        </p:nvSpPr>
        <p:spPr/>
        <p:txBody>
          <a:bodyPr/>
          <a:lstStyle/>
          <a:p>
            <a:r>
              <a:rPr lang="en-SG" dirty="0"/>
              <a:t>Additional Datasets &amp; Factors for Consideration</a:t>
            </a:r>
          </a:p>
        </p:txBody>
      </p:sp>
      <p:pic>
        <p:nvPicPr>
          <p:cNvPr id="8" name="Picture 7" descr="Shape&#10;&#10;Description automatically generated with low confidence">
            <a:extLst>
              <a:ext uri="{FF2B5EF4-FFF2-40B4-BE49-F238E27FC236}">
                <a16:creationId xmlns:a16="http://schemas.microsoft.com/office/drawing/2014/main" id="{72E2515F-580C-4F52-BFE9-A7B5833D1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73" y="2457426"/>
            <a:ext cx="1512000" cy="1512000"/>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04E8A75C-9B2F-4EA7-939F-17DC791BEF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358" y="2457426"/>
            <a:ext cx="1512000" cy="1512000"/>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E1AA4A24-11BA-42F4-BF22-15527A53DF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8643" y="2285787"/>
            <a:ext cx="1512000" cy="1512000"/>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FEB1B0D7-3429-41B1-8A7B-CFC2AF60E0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25927" y="2457426"/>
            <a:ext cx="1512000" cy="1512000"/>
          </a:xfrm>
          <a:prstGeom prst="rect">
            <a:avLst/>
          </a:prstGeom>
        </p:spPr>
      </p:pic>
      <p:sp>
        <p:nvSpPr>
          <p:cNvPr id="16" name="TextBox 15">
            <a:extLst>
              <a:ext uri="{FF2B5EF4-FFF2-40B4-BE49-F238E27FC236}">
                <a16:creationId xmlns:a16="http://schemas.microsoft.com/office/drawing/2014/main" id="{53AFC9B1-4933-49E5-A1DD-F1989B851035}"/>
              </a:ext>
            </a:extLst>
          </p:cNvPr>
          <p:cNvSpPr txBox="1"/>
          <p:nvPr/>
        </p:nvSpPr>
        <p:spPr>
          <a:xfrm>
            <a:off x="818707" y="4423144"/>
            <a:ext cx="1747366" cy="1354217"/>
          </a:xfrm>
          <a:prstGeom prst="rect">
            <a:avLst/>
          </a:prstGeom>
          <a:noFill/>
        </p:spPr>
        <p:txBody>
          <a:bodyPr wrap="square" rtlCol="0">
            <a:spAutoFit/>
          </a:bodyPr>
          <a:lstStyle/>
          <a:p>
            <a:pPr algn="ctr"/>
            <a:r>
              <a:rPr lang="en-SG" b="1" dirty="0"/>
              <a:t>Festivities</a:t>
            </a:r>
          </a:p>
          <a:p>
            <a:pPr algn="ctr"/>
            <a:r>
              <a:rPr lang="en-SG" sz="1600" dirty="0"/>
              <a:t>Analysing annual data</a:t>
            </a:r>
          </a:p>
          <a:p>
            <a:pPr algn="ctr"/>
            <a:r>
              <a:rPr lang="en-SG" sz="1600" i="1" dirty="0"/>
              <a:t>(currently limited to 4 months)</a:t>
            </a:r>
          </a:p>
        </p:txBody>
      </p:sp>
      <p:sp>
        <p:nvSpPr>
          <p:cNvPr id="17" name="TextBox 16">
            <a:extLst>
              <a:ext uri="{FF2B5EF4-FFF2-40B4-BE49-F238E27FC236}">
                <a16:creationId xmlns:a16="http://schemas.microsoft.com/office/drawing/2014/main" id="{6ED2A068-B826-4F54-8F9D-B838986E8C42}"/>
              </a:ext>
            </a:extLst>
          </p:cNvPr>
          <p:cNvSpPr txBox="1"/>
          <p:nvPr/>
        </p:nvSpPr>
        <p:spPr>
          <a:xfrm>
            <a:off x="3567982" y="4423144"/>
            <a:ext cx="2198752" cy="861774"/>
          </a:xfrm>
          <a:prstGeom prst="rect">
            <a:avLst/>
          </a:prstGeom>
          <a:noFill/>
        </p:spPr>
        <p:txBody>
          <a:bodyPr wrap="square" rtlCol="0">
            <a:spAutoFit/>
          </a:bodyPr>
          <a:lstStyle/>
          <a:p>
            <a:pPr algn="ctr"/>
            <a:r>
              <a:rPr lang="en-SG" b="1" dirty="0"/>
              <a:t>Offices &amp; Schools</a:t>
            </a:r>
          </a:p>
          <a:p>
            <a:pPr algn="ctr"/>
            <a:r>
              <a:rPr lang="en-SG" sz="1600" dirty="0"/>
              <a:t>Analysing a wider range of amenities</a:t>
            </a:r>
            <a:endParaRPr lang="en-SG" sz="1600" i="1" dirty="0"/>
          </a:p>
        </p:txBody>
      </p:sp>
      <p:sp>
        <p:nvSpPr>
          <p:cNvPr id="18" name="TextBox 17">
            <a:extLst>
              <a:ext uri="{FF2B5EF4-FFF2-40B4-BE49-F238E27FC236}">
                <a16:creationId xmlns:a16="http://schemas.microsoft.com/office/drawing/2014/main" id="{50617E8D-2474-42B2-BCFF-1402F0DA207D}"/>
              </a:ext>
            </a:extLst>
          </p:cNvPr>
          <p:cNvSpPr txBox="1"/>
          <p:nvPr/>
        </p:nvSpPr>
        <p:spPr>
          <a:xfrm>
            <a:off x="6425267" y="4423144"/>
            <a:ext cx="2198752" cy="1384995"/>
          </a:xfrm>
          <a:prstGeom prst="rect">
            <a:avLst/>
          </a:prstGeom>
          <a:noFill/>
        </p:spPr>
        <p:txBody>
          <a:bodyPr wrap="square" rtlCol="0">
            <a:spAutoFit/>
          </a:bodyPr>
          <a:lstStyle/>
          <a:p>
            <a:pPr algn="ctr"/>
            <a:r>
              <a:rPr lang="en-SG" b="1" dirty="0"/>
              <a:t>Passenger Journeys</a:t>
            </a:r>
          </a:p>
          <a:p>
            <a:pPr algn="ctr"/>
            <a:r>
              <a:rPr lang="en-SG" sz="1600" dirty="0"/>
              <a:t>Analysing the start and end points of user journeys</a:t>
            </a:r>
            <a:endParaRPr lang="en-SG" sz="1600" i="1" dirty="0"/>
          </a:p>
        </p:txBody>
      </p:sp>
      <p:sp>
        <p:nvSpPr>
          <p:cNvPr id="19" name="TextBox 18">
            <a:extLst>
              <a:ext uri="{FF2B5EF4-FFF2-40B4-BE49-F238E27FC236}">
                <a16:creationId xmlns:a16="http://schemas.microsoft.com/office/drawing/2014/main" id="{D7D6E13F-42D0-4E1F-A2C1-C77C0814E877}"/>
              </a:ext>
            </a:extLst>
          </p:cNvPr>
          <p:cNvSpPr txBox="1"/>
          <p:nvPr/>
        </p:nvSpPr>
        <p:spPr>
          <a:xfrm>
            <a:off x="9282551" y="4423144"/>
            <a:ext cx="2198752" cy="1107996"/>
          </a:xfrm>
          <a:prstGeom prst="rect">
            <a:avLst/>
          </a:prstGeom>
          <a:noFill/>
        </p:spPr>
        <p:txBody>
          <a:bodyPr wrap="square" rtlCol="0">
            <a:spAutoFit/>
          </a:bodyPr>
          <a:lstStyle/>
          <a:p>
            <a:pPr algn="ctr"/>
            <a:r>
              <a:rPr lang="en-SG" b="1" dirty="0"/>
              <a:t>Passenger Types</a:t>
            </a:r>
          </a:p>
          <a:p>
            <a:pPr algn="ctr"/>
            <a:r>
              <a:rPr lang="en-SG" sz="1600" dirty="0"/>
              <a:t>Analysing the types of travellers and their respective habits</a:t>
            </a:r>
            <a:endParaRPr lang="en-SG" sz="1600" i="1" dirty="0"/>
          </a:p>
        </p:txBody>
      </p:sp>
    </p:spTree>
    <p:extLst>
      <p:ext uri="{BB962C8B-B14F-4D97-AF65-F5344CB8AC3E}">
        <p14:creationId xmlns:p14="http://schemas.microsoft.com/office/powerpoint/2010/main" val="25841784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8025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0823D-FFE4-4F2A-9352-02F7CAEBDF30}"/>
              </a:ext>
            </a:extLst>
          </p:cNvPr>
          <p:cNvSpPr>
            <a:spLocks noGrp="1"/>
          </p:cNvSpPr>
          <p:nvPr>
            <p:ph type="body" sz="quarter" idx="10"/>
          </p:nvPr>
        </p:nvSpPr>
        <p:spPr/>
        <p:txBody>
          <a:bodyPr/>
          <a:lstStyle/>
          <a:p>
            <a:r>
              <a:rPr lang="en-SG"/>
              <a:t>Appendix</a:t>
            </a:r>
          </a:p>
        </p:txBody>
      </p:sp>
      <p:sp>
        <p:nvSpPr>
          <p:cNvPr id="3" name="Slide Number Placeholder 2">
            <a:extLst>
              <a:ext uri="{FF2B5EF4-FFF2-40B4-BE49-F238E27FC236}">
                <a16:creationId xmlns:a16="http://schemas.microsoft.com/office/drawing/2014/main" id="{F9DEE30D-75F0-4A7B-94C3-4A14B56BE83D}"/>
              </a:ext>
            </a:extLst>
          </p:cNvPr>
          <p:cNvSpPr>
            <a:spLocks noGrp="1"/>
          </p:cNvSpPr>
          <p:nvPr>
            <p:ph type="sldNum" sz="quarter" idx="12"/>
          </p:nvPr>
        </p:nvSpPr>
        <p:spPr/>
        <p:txBody>
          <a:bodyPr/>
          <a:lstStyle/>
          <a:p>
            <a:fld id="{E36CBC02-B559-4B71-B728-BAE96F1BFA4E}" type="slidenum">
              <a:rPr lang="en-SG" smtClean="0"/>
              <a:pPr/>
              <a:t>62</a:t>
            </a:fld>
            <a:endParaRPr lang="en-SG"/>
          </a:p>
        </p:txBody>
      </p:sp>
      <p:sp>
        <p:nvSpPr>
          <p:cNvPr id="4" name="Text Placeholder 3">
            <a:extLst>
              <a:ext uri="{FF2B5EF4-FFF2-40B4-BE49-F238E27FC236}">
                <a16:creationId xmlns:a16="http://schemas.microsoft.com/office/drawing/2014/main" id="{FAABFFBB-C4BD-45CC-8C1B-606E9A1E2333}"/>
              </a:ext>
            </a:extLst>
          </p:cNvPr>
          <p:cNvSpPr>
            <a:spLocks noGrp="1"/>
          </p:cNvSpPr>
          <p:nvPr>
            <p:ph type="body" sz="quarter" idx="13"/>
          </p:nvPr>
        </p:nvSpPr>
        <p:spPr/>
        <p:txBody>
          <a:bodyPr/>
          <a:lstStyle/>
          <a:p>
            <a:endParaRPr lang="en-SG"/>
          </a:p>
        </p:txBody>
      </p:sp>
      <p:sp>
        <p:nvSpPr>
          <p:cNvPr id="5" name="TextBox 4">
            <a:extLst>
              <a:ext uri="{FF2B5EF4-FFF2-40B4-BE49-F238E27FC236}">
                <a16:creationId xmlns:a16="http://schemas.microsoft.com/office/drawing/2014/main" id="{2E368E51-07B1-4569-AC92-89E9FDB42DDD}"/>
              </a:ext>
            </a:extLst>
          </p:cNvPr>
          <p:cNvSpPr txBox="1"/>
          <p:nvPr/>
        </p:nvSpPr>
        <p:spPr>
          <a:xfrm>
            <a:off x="2843981" y="1818234"/>
            <a:ext cx="6504038" cy="1200329"/>
          </a:xfrm>
          <a:prstGeom prst="rect">
            <a:avLst/>
          </a:prstGeom>
          <a:noFill/>
        </p:spPr>
        <p:txBody>
          <a:bodyPr wrap="square">
            <a:spAutoFit/>
          </a:bodyPr>
          <a:lstStyle/>
          <a:p>
            <a:pPr marL="285750" indent="-285750">
              <a:buFont typeface="Arial" panose="020B0604020202020204" pitchFamily="34" charset="0"/>
              <a:buChar char="•"/>
            </a:pPr>
            <a:r>
              <a:rPr lang="en-US"/>
              <a:t>Comparison of Logistic Regression and Linear Discriminant Analysis: A Simulation Study Maja Pohar1 , </a:t>
            </a:r>
            <a:r>
              <a:rPr lang="en-US" err="1"/>
              <a:t>Mateja</a:t>
            </a:r>
            <a:r>
              <a:rPr lang="en-US"/>
              <a:t> Blas2 , and Sandra Turk3 </a:t>
            </a:r>
          </a:p>
          <a:p>
            <a:pPr marL="285750" indent="-285750">
              <a:buFont typeface="Arial" panose="020B0604020202020204" pitchFamily="34" charset="0"/>
              <a:buChar char="•"/>
            </a:pPr>
            <a:r>
              <a:rPr lang="it-IT"/>
              <a:t>Metodološki zvezki, Vol. 1, No. 1, 2004, 143-161 </a:t>
            </a:r>
            <a:endParaRPr lang="en-SG"/>
          </a:p>
        </p:txBody>
      </p:sp>
    </p:spTree>
    <p:extLst>
      <p:ext uri="{BB962C8B-B14F-4D97-AF65-F5344CB8AC3E}">
        <p14:creationId xmlns:p14="http://schemas.microsoft.com/office/powerpoint/2010/main" val="30788681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7EE6431-D55C-4C72-B08C-848900A74476}"/>
              </a:ext>
            </a:extLst>
          </p:cNvPr>
          <p:cNvPicPr>
            <a:picLocks noChangeAspect="1"/>
          </p:cNvPicPr>
          <p:nvPr/>
        </p:nvPicPr>
        <p:blipFill>
          <a:blip r:embed="rId2"/>
          <a:stretch>
            <a:fillRect/>
          </a:stretch>
        </p:blipFill>
        <p:spPr>
          <a:xfrm>
            <a:off x="544331" y="4664352"/>
            <a:ext cx="2250627" cy="1643314"/>
          </a:xfrm>
          <a:prstGeom prst="rect">
            <a:avLst/>
          </a:prstGeom>
        </p:spPr>
      </p:pic>
      <p:pic>
        <p:nvPicPr>
          <p:cNvPr id="13" name="Picture 12">
            <a:extLst>
              <a:ext uri="{FF2B5EF4-FFF2-40B4-BE49-F238E27FC236}">
                <a16:creationId xmlns:a16="http://schemas.microsoft.com/office/drawing/2014/main" id="{22F91B0D-AD7D-48FB-B216-8AD0734857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148" y="310551"/>
            <a:ext cx="5095336" cy="3821502"/>
          </a:xfrm>
          <a:prstGeom prst="rect">
            <a:avLst/>
          </a:prstGeom>
        </p:spPr>
      </p:pic>
      <p:pic>
        <p:nvPicPr>
          <p:cNvPr id="15" name="Picture 14" descr="Map&#10;&#10;Description automatically generated">
            <a:extLst>
              <a:ext uri="{FF2B5EF4-FFF2-40B4-BE49-F238E27FC236}">
                <a16:creationId xmlns:a16="http://schemas.microsoft.com/office/drawing/2014/main" id="{EFDF21DE-C5A9-4FC6-9A60-CE1DE663C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2921" y="1302588"/>
            <a:ext cx="6383545" cy="4787659"/>
          </a:xfrm>
          <a:prstGeom prst="rect">
            <a:avLst/>
          </a:prstGeom>
        </p:spPr>
      </p:pic>
      <p:sp>
        <p:nvSpPr>
          <p:cNvPr id="16" name="TextBox 15">
            <a:extLst>
              <a:ext uri="{FF2B5EF4-FFF2-40B4-BE49-F238E27FC236}">
                <a16:creationId xmlns:a16="http://schemas.microsoft.com/office/drawing/2014/main" id="{330AD6DA-26CA-4C37-BA03-1A3ECAE1AF1F}"/>
              </a:ext>
            </a:extLst>
          </p:cNvPr>
          <p:cNvSpPr txBox="1"/>
          <p:nvPr/>
        </p:nvSpPr>
        <p:spPr>
          <a:xfrm>
            <a:off x="6286061" y="583087"/>
            <a:ext cx="3030468" cy="369332"/>
          </a:xfrm>
          <a:prstGeom prst="rect">
            <a:avLst/>
          </a:prstGeom>
          <a:noFill/>
        </p:spPr>
        <p:txBody>
          <a:bodyPr wrap="square" rtlCol="0">
            <a:spAutoFit/>
          </a:bodyPr>
          <a:lstStyle/>
          <a:p>
            <a:r>
              <a:rPr lang="en-SG" b="1" dirty="0" err="1"/>
              <a:t>Mrt</a:t>
            </a:r>
            <a:r>
              <a:rPr lang="en-SG" b="1" dirty="0"/>
              <a:t> density</a:t>
            </a:r>
          </a:p>
        </p:txBody>
      </p:sp>
    </p:spTree>
    <p:extLst>
      <p:ext uri="{BB962C8B-B14F-4D97-AF65-F5344CB8AC3E}">
        <p14:creationId xmlns:p14="http://schemas.microsoft.com/office/powerpoint/2010/main" val="25087418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33130D-DAEB-40C8-8D0C-BBFD6E451A34}"/>
              </a:ext>
            </a:extLst>
          </p:cNvPr>
          <p:cNvPicPr>
            <a:picLocks noChangeAspect="1"/>
          </p:cNvPicPr>
          <p:nvPr/>
        </p:nvPicPr>
        <p:blipFill rotWithShape="1">
          <a:blip r:embed="rId2"/>
          <a:srcRect b="62028"/>
          <a:stretch/>
        </p:blipFill>
        <p:spPr>
          <a:xfrm>
            <a:off x="9256196" y="900961"/>
            <a:ext cx="2104793" cy="1919878"/>
          </a:xfrm>
          <a:prstGeom prst="rect">
            <a:avLst/>
          </a:prstGeom>
        </p:spPr>
      </p:pic>
      <p:pic>
        <p:nvPicPr>
          <p:cNvPr id="4" name="Picture 3" descr="A picture containing light, dark&#10;&#10;Description automatically generated">
            <a:extLst>
              <a:ext uri="{FF2B5EF4-FFF2-40B4-BE49-F238E27FC236}">
                <a16:creationId xmlns:a16="http://schemas.microsoft.com/office/drawing/2014/main" id="{DADA41E2-003F-49B3-AE39-3F29EF436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788" y="720305"/>
            <a:ext cx="7223185" cy="5417389"/>
          </a:xfrm>
          <a:prstGeom prst="rect">
            <a:avLst/>
          </a:prstGeom>
        </p:spPr>
      </p:pic>
      <p:sp>
        <p:nvSpPr>
          <p:cNvPr id="5" name="TextBox 4">
            <a:extLst>
              <a:ext uri="{FF2B5EF4-FFF2-40B4-BE49-F238E27FC236}">
                <a16:creationId xmlns:a16="http://schemas.microsoft.com/office/drawing/2014/main" id="{B41E8C29-3877-4E1D-BF43-D3F22D9E45D3}"/>
              </a:ext>
            </a:extLst>
          </p:cNvPr>
          <p:cNvSpPr txBox="1"/>
          <p:nvPr/>
        </p:nvSpPr>
        <p:spPr>
          <a:xfrm>
            <a:off x="9161532" y="4611623"/>
            <a:ext cx="3030468" cy="369332"/>
          </a:xfrm>
          <a:prstGeom prst="rect">
            <a:avLst/>
          </a:prstGeom>
          <a:noFill/>
        </p:spPr>
        <p:txBody>
          <a:bodyPr wrap="square" rtlCol="0">
            <a:spAutoFit/>
          </a:bodyPr>
          <a:lstStyle/>
          <a:p>
            <a:r>
              <a:rPr lang="en-SG" b="1" dirty="0"/>
              <a:t>Bus counts</a:t>
            </a:r>
          </a:p>
        </p:txBody>
      </p:sp>
    </p:spTree>
    <p:extLst>
      <p:ext uri="{BB962C8B-B14F-4D97-AF65-F5344CB8AC3E}">
        <p14:creationId xmlns:p14="http://schemas.microsoft.com/office/powerpoint/2010/main" val="3152269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437504-AE5A-4BF5-B35C-075598FC0819}"/>
              </a:ext>
            </a:extLst>
          </p:cNvPr>
          <p:cNvPicPr>
            <a:picLocks noChangeAspect="1"/>
          </p:cNvPicPr>
          <p:nvPr/>
        </p:nvPicPr>
        <p:blipFill rotWithShape="1">
          <a:blip r:embed="rId2"/>
          <a:srcRect t="37801" b="30635"/>
          <a:stretch/>
        </p:blipFill>
        <p:spPr>
          <a:xfrm>
            <a:off x="9256196" y="2812211"/>
            <a:ext cx="2104793" cy="1595887"/>
          </a:xfrm>
          <a:prstGeom prst="rect">
            <a:avLst/>
          </a:prstGeom>
        </p:spPr>
      </p:pic>
      <p:pic>
        <p:nvPicPr>
          <p:cNvPr id="4" name="Picture 3" descr="A picture containing text, light, dark&#10;&#10;Description automatically generated">
            <a:extLst>
              <a:ext uri="{FF2B5EF4-FFF2-40B4-BE49-F238E27FC236}">
                <a16:creationId xmlns:a16="http://schemas.microsoft.com/office/drawing/2014/main" id="{83567F1F-5F61-43CE-8F29-B08575101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778" y="810883"/>
            <a:ext cx="6981645" cy="5236234"/>
          </a:xfrm>
          <a:prstGeom prst="rect">
            <a:avLst/>
          </a:prstGeom>
        </p:spPr>
      </p:pic>
      <p:sp>
        <p:nvSpPr>
          <p:cNvPr id="5" name="TextBox 4">
            <a:extLst>
              <a:ext uri="{FF2B5EF4-FFF2-40B4-BE49-F238E27FC236}">
                <a16:creationId xmlns:a16="http://schemas.microsoft.com/office/drawing/2014/main" id="{91CF9952-119A-400B-B2CA-801998202EF5}"/>
              </a:ext>
            </a:extLst>
          </p:cNvPr>
          <p:cNvSpPr txBox="1"/>
          <p:nvPr/>
        </p:nvSpPr>
        <p:spPr>
          <a:xfrm>
            <a:off x="8793358" y="1411223"/>
            <a:ext cx="3030468" cy="369332"/>
          </a:xfrm>
          <a:prstGeom prst="rect">
            <a:avLst/>
          </a:prstGeom>
          <a:noFill/>
        </p:spPr>
        <p:txBody>
          <a:bodyPr wrap="square" rtlCol="0">
            <a:spAutoFit/>
          </a:bodyPr>
          <a:lstStyle/>
          <a:p>
            <a:r>
              <a:rPr lang="en-SG" b="1" dirty="0"/>
              <a:t>population</a:t>
            </a:r>
          </a:p>
        </p:txBody>
      </p:sp>
    </p:spTree>
    <p:extLst>
      <p:ext uri="{BB962C8B-B14F-4D97-AF65-F5344CB8AC3E}">
        <p14:creationId xmlns:p14="http://schemas.microsoft.com/office/powerpoint/2010/main" val="997310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ght, dark, lit&#10;&#10;Description automatically generated">
            <a:extLst>
              <a:ext uri="{FF2B5EF4-FFF2-40B4-BE49-F238E27FC236}">
                <a16:creationId xmlns:a16="http://schemas.microsoft.com/office/drawing/2014/main" id="{16E022F0-2B0B-40E9-ADCD-3F310D54A2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093" y="455544"/>
            <a:ext cx="7982309" cy="5986732"/>
          </a:xfrm>
          <a:prstGeom prst="rect">
            <a:avLst/>
          </a:prstGeom>
        </p:spPr>
      </p:pic>
      <p:pic>
        <p:nvPicPr>
          <p:cNvPr id="4" name="Picture 3">
            <a:extLst>
              <a:ext uri="{FF2B5EF4-FFF2-40B4-BE49-F238E27FC236}">
                <a16:creationId xmlns:a16="http://schemas.microsoft.com/office/drawing/2014/main" id="{9BA02C4A-1B64-4330-88C2-F30B007989F8}"/>
              </a:ext>
            </a:extLst>
          </p:cNvPr>
          <p:cNvPicPr>
            <a:picLocks noChangeAspect="1"/>
          </p:cNvPicPr>
          <p:nvPr/>
        </p:nvPicPr>
        <p:blipFill rotWithShape="1">
          <a:blip r:embed="rId3"/>
          <a:srcRect b="30806"/>
          <a:stretch/>
        </p:blipFill>
        <p:spPr>
          <a:xfrm>
            <a:off x="9282075" y="1801592"/>
            <a:ext cx="2104793" cy="3498512"/>
          </a:xfrm>
          <a:prstGeom prst="rect">
            <a:avLst/>
          </a:prstGeom>
        </p:spPr>
      </p:pic>
      <p:sp>
        <p:nvSpPr>
          <p:cNvPr id="5" name="TextBox 4">
            <a:extLst>
              <a:ext uri="{FF2B5EF4-FFF2-40B4-BE49-F238E27FC236}">
                <a16:creationId xmlns:a16="http://schemas.microsoft.com/office/drawing/2014/main" id="{CE2D7241-55A1-47E5-A59F-1A3F15C1CFC1}"/>
              </a:ext>
            </a:extLst>
          </p:cNvPr>
          <p:cNvSpPr txBox="1"/>
          <p:nvPr/>
        </p:nvSpPr>
        <p:spPr>
          <a:xfrm>
            <a:off x="9417450" y="384679"/>
            <a:ext cx="3030468" cy="923330"/>
          </a:xfrm>
          <a:prstGeom prst="rect">
            <a:avLst/>
          </a:prstGeom>
          <a:noFill/>
        </p:spPr>
        <p:txBody>
          <a:bodyPr wrap="square" rtlCol="0">
            <a:spAutoFit/>
          </a:bodyPr>
          <a:lstStyle/>
          <a:p>
            <a:r>
              <a:rPr lang="en-SG" b="1" dirty="0"/>
              <a:t>Population (squares)</a:t>
            </a:r>
          </a:p>
          <a:p>
            <a:r>
              <a:rPr lang="en-SG" b="1" dirty="0"/>
              <a:t>&amp;</a:t>
            </a:r>
          </a:p>
          <a:p>
            <a:r>
              <a:rPr lang="en-SG" b="1" dirty="0"/>
              <a:t>Bus (circles)</a:t>
            </a:r>
          </a:p>
        </p:txBody>
      </p:sp>
    </p:spTree>
    <p:extLst>
      <p:ext uri="{BB962C8B-B14F-4D97-AF65-F5344CB8AC3E}">
        <p14:creationId xmlns:p14="http://schemas.microsoft.com/office/powerpoint/2010/main" val="32251739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A45581-DD8D-4357-A159-40D0F315CD76}"/>
              </a:ext>
            </a:extLst>
          </p:cNvPr>
          <p:cNvSpPr>
            <a:spLocks noGrp="1"/>
          </p:cNvSpPr>
          <p:nvPr>
            <p:ph type="body" sz="quarter" idx="10"/>
          </p:nvPr>
        </p:nvSpPr>
        <p:spPr/>
        <p:txBody>
          <a:bodyPr/>
          <a:lstStyle/>
          <a:p>
            <a:endParaRPr lang="en-SG"/>
          </a:p>
        </p:txBody>
      </p:sp>
      <p:sp>
        <p:nvSpPr>
          <p:cNvPr id="2" name="Slide Number Placeholder 1">
            <a:extLst>
              <a:ext uri="{FF2B5EF4-FFF2-40B4-BE49-F238E27FC236}">
                <a16:creationId xmlns:a16="http://schemas.microsoft.com/office/drawing/2014/main" id="{80E732E7-8ECC-4689-8033-FE1F2F5B2EB3}"/>
              </a:ext>
            </a:extLst>
          </p:cNvPr>
          <p:cNvSpPr>
            <a:spLocks noGrp="1"/>
          </p:cNvSpPr>
          <p:nvPr>
            <p:ph type="sldNum" sz="quarter" idx="12"/>
          </p:nvPr>
        </p:nvSpPr>
        <p:spPr/>
        <p:txBody>
          <a:bodyPr/>
          <a:lstStyle/>
          <a:p>
            <a:fld id="{43A52270-73D4-4252-86D5-C7B6BF57047E}" type="slidenum">
              <a:rPr lang="en-SG" smtClean="0"/>
              <a:pPr/>
              <a:t>67</a:t>
            </a:fld>
            <a:endParaRPr lang="en-SG"/>
          </a:p>
        </p:txBody>
      </p:sp>
      <p:sp>
        <p:nvSpPr>
          <p:cNvPr id="4" name="Text Placeholder 3">
            <a:extLst>
              <a:ext uri="{FF2B5EF4-FFF2-40B4-BE49-F238E27FC236}">
                <a16:creationId xmlns:a16="http://schemas.microsoft.com/office/drawing/2014/main" id="{97D59F36-A95F-48C7-883D-9C728AE0880C}"/>
              </a:ext>
            </a:extLst>
          </p:cNvPr>
          <p:cNvSpPr>
            <a:spLocks noGrp="1"/>
          </p:cNvSpPr>
          <p:nvPr>
            <p:ph type="body" sz="quarter" idx="13"/>
          </p:nvPr>
        </p:nvSpPr>
        <p:spPr/>
        <p:txBody>
          <a:bodyPr/>
          <a:lstStyle/>
          <a:p>
            <a:endParaRPr lang="en-SG"/>
          </a:p>
        </p:txBody>
      </p:sp>
      <p:grpSp>
        <p:nvGrpSpPr>
          <p:cNvPr id="5" name="Group 4">
            <a:extLst>
              <a:ext uri="{FF2B5EF4-FFF2-40B4-BE49-F238E27FC236}">
                <a16:creationId xmlns:a16="http://schemas.microsoft.com/office/drawing/2014/main" id="{604BBCE5-316B-44AB-8983-54D364AE981B}"/>
              </a:ext>
            </a:extLst>
          </p:cNvPr>
          <p:cNvGrpSpPr/>
          <p:nvPr/>
        </p:nvGrpSpPr>
        <p:grpSpPr>
          <a:xfrm>
            <a:off x="863460" y="1305695"/>
            <a:ext cx="4588520" cy="694944"/>
            <a:chOff x="607425" y="1450546"/>
            <a:chExt cx="4588520" cy="694944"/>
          </a:xfrm>
        </p:grpSpPr>
        <p:sp>
          <p:nvSpPr>
            <p:cNvPr id="6" name="Rectangle 5">
              <a:extLst>
                <a:ext uri="{FF2B5EF4-FFF2-40B4-BE49-F238E27FC236}">
                  <a16:creationId xmlns:a16="http://schemas.microsoft.com/office/drawing/2014/main" id="{537270EB-B846-4503-B477-37917D3400FB}"/>
                </a:ext>
              </a:extLst>
            </p:cNvPr>
            <p:cNvSpPr/>
            <p:nvPr/>
          </p:nvSpPr>
          <p:spPr>
            <a:xfrm>
              <a:off x="607425" y="1450546"/>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Topic sentence </a:t>
              </a:r>
              <a:r>
                <a:rPr lang="en-SG" sz="1700" b="1">
                  <a:solidFill>
                    <a:schemeClr val="tx1"/>
                  </a:solidFill>
                </a:rPr>
                <a:t>key point</a:t>
              </a:r>
              <a:r>
                <a:rPr lang="en-SG" sz="1700">
                  <a:solidFill>
                    <a:schemeClr val="tx1"/>
                  </a:solidFill>
                </a:rPr>
                <a:t>…</a:t>
              </a:r>
              <a:endParaRPr lang="en-SG" sz="1700">
                <a:solidFill>
                  <a:srgbClr val="00B14F"/>
                </a:solidFill>
              </a:endParaRPr>
            </a:p>
          </p:txBody>
        </p:sp>
        <p:cxnSp>
          <p:nvCxnSpPr>
            <p:cNvPr id="7" name="Straight Connector 6">
              <a:extLst>
                <a:ext uri="{FF2B5EF4-FFF2-40B4-BE49-F238E27FC236}">
                  <a16:creationId xmlns:a16="http://schemas.microsoft.com/office/drawing/2014/main" id="{5E05A325-A2BC-42C6-8E55-0104B1173151}"/>
                </a:ext>
              </a:extLst>
            </p:cNvPr>
            <p:cNvCxnSpPr>
              <a:cxnSpLocks/>
            </p:cNvCxnSpPr>
            <p:nvPr/>
          </p:nvCxnSpPr>
          <p:spPr>
            <a:xfrm>
              <a:off x="1285949" y="2145490"/>
              <a:ext cx="3231472" cy="0"/>
            </a:xfrm>
            <a:prstGeom prst="line">
              <a:avLst/>
            </a:prstGeom>
            <a:ln w="19050">
              <a:solidFill>
                <a:srgbClr val="005339"/>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4E2CFF5D-3127-453D-BF98-536C65638CC2}"/>
              </a:ext>
            </a:extLst>
          </p:cNvPr>
          <p:cNvGrpSpPr/>
          <p:nvPr/>
        </p:nvGrpSpPr>
        <p:grpSpPr>
          <a:xfrm>
            <a:off x="6809028" y="1298164"/>
            <a:ext cx="4588520" cy="694944"/>
            <a:chOff x="6358509" y="1450546"/>
            <a:chExt cx="4588520" cy="694944"/>
          </a:xfrm>
        </p:grpSpPr>
        <p:sp>
          <p:nvSpPr>
            <p:cNvPr id="9" name="Rectangle 8">
              <a:extLst>
                <a:ext uri="{FF2B5EF4-FFF2-40B4-BE49-F238E27FC236}">
                  <a16:creationId xmlns:a16="http://schemas.microsoft.com/office/drawing/2014/main" id="{99FE8090-6FE4-4DDF-83AB-64AA46849BF3}"/>
                </a:ext>
              </a:extLst>
            </p:cNvPr>
            <p:cNvSpPr/>
            <p:nvPr/>
          </p:nvSpPr>
          <p:spPr>
            <a:xfrm>
              <a:off x="6358509" y="1450546"/>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Topic sentence </a:t>
              </a:r>
              <a:r>
                <a:rPr lang="en-SG" sz="1700" b="1" err="1">
                  <a:solidFill>
                    <a:schemeClr val="tx1"/>
                  </a:solidFill>
                </a:rPr>
                <a:t>keypoint</a:t>
              </a:r>
              <a:r>
                <a:rPr lang="en-SG" sz="1700">
                  <a:solidFill>
                    <a:schemeClr val="tx1"/>
                  </a:solidFill>
                </a:rPr>
                <a:t>…</a:t>
              </a:r>
            </a:p>
          </p:txBody>
        </p:sp>
        <p:cxnSp>
          <p:nvCxnSpPr>
            <p:cNvPr id="10" name="Straight Connector 9">
              <a:extLst>
                <a:ext uri="{FF2B5EF4-FFF2-40B4-BE49-F238E27FC236}">
                  <a16:creationId xmlns:a16="http://schemas.microsoft.com/office/drawing/2014/main" id="{117AF5DC-1EFB-4021-B48A-639522ACC966}"/>
                </a:ext>
              </a:extLst>
            </p:cNvPr>
            <p:cNvCxnSpPr>
              <a:cxnSpLocks/>
            </p:cNvCxnSpPr>
            <p:nvPr/>
          </p:nvCxnSpPr>
          <p:spPr>
            <a:xfrm>
              <a:off x="7037033" y="2145490"/>
              <a:ext cx="3231472" cy="0"/>
            </a:xfrm>
            <a:prstGeom prst="line">
              <a:avLst/>
            </a:prstGeom>
            <a:ln w="19050">
              <a:solidFill>
                <a:srgbClr val="005339"/>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B924CCB4-5D6B-4EE3-98FC-0373367BA7D0}"/>
              </a:ext>
            </a:extLst>
          </p:cNvPr>
          <p:cNvCxnSpPr>
            <a:cxnSpLocks/>
          </p:cNvCxnSpPr>
          <p:nvPr/>
        </p:nvCxnSpPr>
        <p:spPr>
          <a:xfrm>
            <a:off x="6130504" y="1645636"/>
            <a:ext cx="0" cy="3983755"/>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869062-097C-44DC-A485-95243A06C991}"/>
              </a:ext>
            </a:extLst>
          </p:cNvPr>
          <p:cNvSpPr/>
          <p:nvPr/>
        </p:nvSpPr>
        <p:spPr>
          <a:xfrm>
            <a:off x="1" y="-1"/>
            <a:ext cx="12192000" cy="6858001"/>
          </a:xfrm>
          <a:prstGeom prst="rect">
            <a:avLst/>
          </a:prstGeom>
          <a:solidFill>
            <a:srgbClr val="967D64">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7217077D-EC40-4F63-8BA9-5B03B1E530B3}"/>
              </a:ext>
            </a:extLst>
          </p:cNvPr>
          <p:cNvSpPr/>
          <p:nvPr/>
        </p:nvSpPr>
        <p:spPr>
          <a:xfrm>
            <a:off x="1561609" y="1221867"/>
            <a:ext cx="9068783" cy="4414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sz="2400" b="1">
              <a:solidFill>
                <a:schemeClr val="tx1"/>
              </a:solidFill>
            </a:endParaRPr>
          </a:p>
          <a:p>
            <a:pPr algn="ctr"/>
            <a:r>
              <a:rPr lang="en-US" sz="1900" b="1">
                <a:solidFill>
                  <a:schemeClr val="tx1"/>
                </a:solidFill>
              </a:rPr>
              <a:t>KEY FEATURES</a:t>
            </a:r>
            <a:endParaRPr lang="en-US" sz="1900" b="1">
              <a:solidFill>
                <a:srgbClr val="00B14F"/>
              </a:solidFill>
            </a:endParaRPr>
          </a:p>
        </p:txBody>
      </p:sp>
      <p:cxnSp>
        <p:nvCxnSpPr>
          <p:cNvPr id="14" name="Straight Connector 13">
            <a:extLst>
              <a:ext uri="{FF2B5EF4-FFF2-40B4-BE49-F238E27FC236}">
                <a16:creationId xmlns:a16="http://schemas.microsoft.com/office/drawing/2014/main" id="{076D337C-D552-4731-87CF-BEFB8E9F9625}"/>
              </a:ext>
            </a:extLst>
          </p:cNvPr>
          <p:cNvCxnSpPr>
            <a:cxnSpLocks/>
          </p:cNvCxnSpPr>
          <p:nvPr/>
        </p:nvCxnSpPr>
        <p:spPr>
          <a:xfrm>
            <a:off x="4480264" y="2972110"/>
            <a:ext cx="3231472" cy="0"/>
          </a:xfrm>
          <a:prstGeom prst="line">
            <a:avLst/>
          </a:prstGeom>
          <a:ln w="19050">
            <a:solidFill>
              <a:srgbClr val="005339"/>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657AB27-598B-4EC3-8776-F3130E61FD38}"/>
              </a:ext>
            </a:extLst>
          </p:cNvPr>
          <p:cNvSpPr/>
          <p:nvPr/>
        </p:nvSpPr>
        <p:spPr>
          <a:xfrm>
            <a:off x="3801741" y="2975052"/>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Supporting data</a:t>
            </a:r>
            <a:endParaRPr lang="en-SG" sz="1700" b="1">
              <a:solidFill>
                <a:srgbClr val="00B14F"/>
              </a:solidFill>
            </a:endParaRPr>
          </a:p>
        </p:txBody>
      </p:sp>
    </p:spTree>
    <p:extLst>
      <p:ext uri="{BB962C8B-B14F-4D97-AF65-F5344CB8AC3E}">
        <p14:creationId xmlns:p14="http://schemas.microsoft.com/office/powerpoint/2010/main" val="35531460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038166-F65A-4F82-86E7-B3A16FEC9D1B}"/>
              </a:ext>
            </a:extLst>
          </p:cNvPr>
          <p:cNvSpPr>
            <a:spLocks noGrp="1"/>
          </p:cNvSpPr>
          <p:nvPr>
            <p:ph type="body" sz="quarter" idx="10"/>
          </p:nvPr>
        </p:nvSpPr>
        <p:spPr/>
        <p:txBody>
          <a:bodyPr/>
          <a:lstStyle/>
          <a:p>
            <a:endParaRPr lang="en-SG"/>
          </a:p>
        </p:txBody>
      </p:sp>
      <p:sp>
        <p:nvSpPr>
          <p:cNvPr id="3" name="Slide Number Placeholder 2">
            <a:extLst>
              <a:ext uri="{FF2B5EF4-FFF2-40B4-BE49-F238E27FC236}">
                <a16:creationId xmlns:a16="http://schemas.microsoft.com/office/drawing/2014/main" id="{60B5FA07-7845-4594-A270-4721F38415EA}"/>
              </a:ext>
            </a:extLst>
          </p:cNvPr>
          <p:cNvSpPr>
            <a:spLocks noGrp="1"/>
          </p:cNvSpPr>
          <p:nvPr>
            <p:ph type="sldNum" sz="quarter" idx="12"/>
          </p:nvPr>
        </p:nvSpPr>
        <p:spPr/>
        <p:txBody>
          <a:bodyPr/>
          <a:lstStyle/>
          <a:p>
            <a:fld id="{43A52270-73D4-4252-86D5-C7B6BF57047E}" type="slidenum">
              <a:rPr lang="en-SG" smtClean="0"/>
              <a:pPr/>
              <a:t>68</a:t>
            </a:fld>
            <a:endParaRPr lang="en-SG"/>
          </a:p>
        </p:txBody>
      </p:sp>
      <p:sp>
        <p:nvSpPr>
          <p:cNvPr id="4" name="Text Placeholder 3">
            <a:extLst>
              <a:ext uri="{FF2B5EF4-FFF2-40B4-BE49-F238E27FC236}">
                <a16:creationId xmlns:a16="http://schemas.microsoft.com/office/drawing/2014/main" id="{EA66F0F1-57C4-4772-B865-17E957FFA9CC}"/>
              </a:ext>
            </a:extLst>
          </p:cNvPr>
          <p:cNvSpPr>
            <a:spLocks noGrp="1"/>
          </p:cNvSpPr>
          <p:nvPr>
            <p:ph type="body" sz="quarter" idx="13"/>
          </p:nvPr>
        </p:nvSpPr>
        <p:spPr/>
        <p:txBody>
          <a:bodyPr/>
          <a:lstStyle/>
          <a:p>
            <a:endParaRPr lang="en-SG"/>
          </a:p>
        </p:txBody>
      </p:sp>
      <p:grpSp>
        <p:nvGrpSpPr>
          <p:cNvPr id="9" name="Group 8">
            <a:extLst>
              <a:ext uri="{FF2B5EF4-FFF2-40B4-BE49-F238E27FC236}">
                <a16:creationId xmlns:a16="http://schemas.microsoft.com/office/drawing/2014/main" id="{2D56DFB3-B861-49ED-B517-7BEA41B27042}"/>
              </a:ext>
            </a:extLst>
          </p:cNvPr>
          <p:cNvGrpSpPr/>
          <p:nvPr/>
        </p:nvGrpSpPr>
        <p:grpSpPr>
          <a:xfrm>
            <a:off x="863460" y="1746558"/>
            <a:ext cx="4588520" cy="694944"/>
            <a:chOff x="863460" y="1746558"/>
            <a:chExt cx="4588520" cy="694944"/>
          </a:xfrm>
        </p:grpSpPr>
        <p:sp>
          <p:nvSpPr>
            <p:cNvPr id="42" name="Rectangle 41">
              <a:extLst>
                <a:ext uri="{FF2B5EF4-FFF2-40B4-BE49-F238E27FC236}">
                  <a16:creationId xmlns:a16="http://schemas.microsoft.com/office/drawing/2014/main" id="{B32A865F-8619-464F-A8D4-51C0CC302C06}"/>
                </a:ext>
              </a:extLst>
            </p:cNvPr>
            <p:cNvSpPr/>
            <p:nvPr/>
          </p:nvSpPr>
          <p:spPr>
            <a:xfrm>
              <a:off x="863460" y="1746558"/>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dirty="0">
                  <a:solidFill>
                    <a:schemeClr val="tx1"/>
                  </a:solidFill>
                </a:rPr>
                <a:t>Topic sentence </a:t>
              </a:r>
              <a:r>
                <a:rPr lang="en-SG" sz="1700" b="1" dirty="0">
                  <a:solidFill>
                    <a:srgbClr val="EB6761"/>
                  </a:solidFill>
                </a:rPr>
                <a:t>key point</a:t>
              </a:r>
              <a:r>
                <a:rPr lang="en-SG" sz="1700" dirty="0">
                  <a:solidFill>
                    <a:schemeClr val="tx1"/>
                  </a:solidFill>
                </a:rPr>
                <a:t>…</a:t>
              </a:r>
              <a:endParaRPr lang="en-SG" sz="1700" dirty="0">
                <a:solidFill>
                  <a:srgbClr val="00B14F"/>
                </a:solidFill>
              </a:endParaRPr>
            </a:p>
          </p:txBody>
        </p:sp>
        <p:cxnSp>
          <p:nvCxnSpPr>
            <p:cNvPr id="43" name="Straight Connector 42">
              <a:extLst>
                <a:ext uri="{FF2B5EF4-FFF2-40B4-BE49-F238E27FC236}">
                  <a16:creationId xmlns:a16="http://schemas.microsoft.com/office/drawing/2014/main" id="{28CF2AA8-A806-4B06-8857-1FB88A212894}"/>
                </a:ext>
              </a:extLst>
            </p:cNvPr>
            <p:cNvCxnSpPr>
              <a:cxnSpLocks/>
            </p:cNvCxnSpPr>
            <p:nvPr/>
          </p:nvCxnSpPr>
          <p:spPr>
            <a:xfrm>
              <a:off x="1541984" y="2441502"/>
              <a:ext cx="323147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7A73650A-C5B5-4E64-B875-7F3522E7FF9E}"/>
              </a:ext>
            </a:extLst>
          </p:cNvPr>
          <p:cNvGrpSpPr/>
          <p:nvPr/>
        </p:nvGrpSpPr>
        <p:grpSpPr>
          <a:xfrm>
            <a:off x="6809028" y="1739027"/>
            <a:ext cx="4588520" cy="694944"/>
            <a:chOff x="6809028" y="1739027"/>
            <a:chExt cx="4588520" cy="694944"/>
          </a:xfrm>
        </p:grpSpPr>
        <p:sp>
          <p:nvSpPr>
            <p:cNvPr id="45" name="Rectangle 44">
              <a:extLst>
                <a:ext uri="{FF2B5EF4-FFF2-40B4-BE49-F238E27FC236}">
                  <a16:creationId xmlns:a16="http://schemas.microsoft.com/office/drawing/2014/main" id="{2BE19264-9896-46FD-BFDC-1AC906101B9E}"/>
                </a:ext>
              </a:extLst>
            </p:cNvPr>
            <p:cNvSpPr/>
            <p:nvPr/>
          </p:nvSpPr>
          <p:spPr>
            <a:xfrm>
              <a:off x="6809028" y="1739027"/>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dirty="0">
                  <a:solidFill>
                    <a:schemeClr val="tx1"/>
                  </a:solidFill>
                </a:rPr>
                <a:t>Topic sentence </a:t>
              </a:r>
              <a:r>
                <a:rPr lang="en-SG" sz="1700" b="1" dirty="0">
                  <a:solidFill>
                    <a:srgbClr val="EB6761"/>
                  </a:solidFill>
                </a:rPr>
                <a:t>key point</a:t>
              </a:r>
              <a:r>
                <a:rPr lang="en-SG" sz="1700" dirty="0">
                  <a:solidFill>
                    <a:schemeClr val="tx1"/>
                  </a:solidFill>
                </a:rPr>
                <a:t>…</a:t>
              </a:r>
            </a:p>
          </p:txBody>
        </p:sp>
        <p:cxnSp>
          <p:nvCxnSpPr>
            <p:cNvPr id="46" name="Straight Connector 45">
              <a:extLst>
                <a:ext uri="{FF2B5EF4-FFF2-40B4-BE49-F238E27FC236}">
                  <a16:creationId xmlns:a16="http://schemas.microsoft.com/office/drawing/2014/main" id="{BE956B7C-413D-48A0-8D06-8D4FA35EF8A7}"/>
                </a:ext>
              </a:extLst>
            </p:cNvPr>
            <p:cNvCxnSpPr>
              <a:cxnSpLocks/>
            </p:cNvCxnSpPr>
            <p:nvPr/>
          </p:nvCxnSpPr>
          <p:spPr>
            <a:xfrm>
              <a:off x="7487552" y="2433971"/>
              <a:ext cx="323147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a:extLst>
              <a:ext uri="{FF2B5EF4-FFF2-40B4-BE49-F238E27FC236}">
                <a16:creationId xmlns:a16="http://schemas.microsoft.com/office/drawing/2014/main" id="{1B68CD7B-D117-4F22-B4DC-945E7C46C45E}"/>
              </a:ext>
            </a:extLst>
          </p:cNvPr>
          <p:cNvCxnSpPr>
            <a:cxnSpLocks/>
          </p:cNvCxnSpPr>
          <p:nvPr/>
        </p:nvCxnSpPr>
        <p:spPr>
          <a:xfrm>
            <a:off x="6096000" y="1912282"/>
            <a:ext cx="0" cy="42671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4608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CFB36E-74EE-49D3-94DB-837A2EC21F0E}"/>
              </a:ext>
            </a:extLst>
          </p:cNvPr>
          <p:cNvSpPr>
            <a:spLocks noGrp="1"/>
          </p:cNvSpPr>
          <p:nvPr>
            <p:ph type="body" sz="quarter" idx="10"/>
          </p:nvPr>
        </p:nvSpPr>
        <p:spPr/>
        <p:txBody>
          <a:bodyPr/>
          <a:lstStyle/>
          <a:p>
            <a:endParaRPr lang="en-SG"/>
          </a:p>
        </p:txBody>
      </p:sp>
      <p:sp>
        <p:nvSpPr>
          <p:cNvPr id="2" name="Slide Number Placeholder 1">
            <a:extLst>
              <a:ext uri="{FF2B5EF4-FFF2-40B4-BE49-F238E27FC236}">
                <a16:creationId xmlns:a16="http://schemas.microsoft.com/office/drawing/2014/main" id="{80E732E7-8ECC-4689-8033-FE1F2F5B2EB3}"/>
              </a:ext>
            </a:extLst>
          </p:cNvPr>
          <p:cNvSpPr>
            <a:spLocks noGrp="1"/>
          </p:cNvSpPr>
          <p:nvPr>
            <p:ph type="sldNum" sz="quarter" idx="12"/>
          </p:nvPr>
        </p:nvSpPr>
        <p:spPr/>
        <p:txBody>
          <a:bodyPr/>
          <a:lstStyle/>
          <a:p>
            <a:fld id="{43A52270-73D4-4252-86D5-C7B6BF57047E}" type="slidenum">
              <a:rPr lang="en-SG" smtClean="0"/>
              <a:pPr/>
              <a:t>69</a:t>
            </a:fld>
            <a:endParaRPr lang="en-SG"/>
          </a:p>
        </p:txBody>
      </p:sp>
      <p:sp>
        <p:nvSpPr>
          <p:cNvPr id="4" name="Text Placeholder 3">
            <a:extLst>
              <a:ext uri="{FF2B5EF4-FFF2-40B4-BE49-F238E27FC236}">
                <a16:creationId xmlns:a16="http://schemas.microsoft.com/office/drawing/2014/main" id="{B9351E95-8AA2-4730-A80F-BBED01E37BB3}"/>
              </a:ext>
            </a:extLst>
          </p:cNvPr>
          <p:cNvSpPr>
            <a:spLocks noGrp="1"/>
          </p:cNvSpPr>
          <p:nvPr>
            <p:ph type="body" sz="quarter" idx="13"/>
          </p:nvPr>
        </p:nvSpPr>
        <p:spPr/>
        <p:txBody>
          <a:bodyPr/>
          <a:lstStyle/>
          <a:p>
            <a:endParaRPr lang="en-SG"/>
          </a:p>
        </p:txBody>
      </p:sp>
      <p:grpSp>
        <p:nvGrpSpPr>
          <p:cNvPr id="5" name="Group 4">
            <a:extLst>
              <a:ext uri="{FF2B5EF4-FFF2-40B4-BE49-F238E27FC236}">
                <a16:creationId xmlns:a16="http://schemas.microsoft.com/office/drawing/2014/main" id="{604BBCE5-316B-44AB-8983-54D364AE981B}"/>
              </a:ext>
            </a:extLst>
          </p:cNvPr>
          <p:cNvGrpSpPr/>
          <p:nvPr/>
        </p:nvGrpSpPr>
        <p:grpSpPr>
          <a:xfrm>
            <a:off x="863460" y="1305695"/>
            <a:ext cx="4588520" cy="694944"/>
            <a:chOff x="607425" y="1450546"/>
            <a:chExt cx="4588520" cy="694944"/>
          </a:xfrm>
        </p:grpSpPr>
        <p:sp>
          <p:nvSpPr>
            <p:cNvPr id="6" name="Rectangle 5">
              <a:extLst>
                <a:ext uri="{FF2B5EF4-FFF2-40B4-BE49-F238E27FC236}">
                  <a16:creationId xmlns:a16="http://schemas.microsoft.com/office/drawing/2014/main" id="{537270EB-B846-4503-B477-37917D3400FB}"/>
                </a:ext>
              </a:extLst>
            </p:cNvPr>
            <p:cNvSpPr/>
            <p:nvPr/>
          </p:nvSpPr>
          <p:spPr>
            <a:xfrm>
              <a:off x="607425" y="1450546"/>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Topic sentence </a:t>
              </a:r>
              <a:r>
                <a:rPr lang="en-SG" sz="1700" b="1">
                  <a:solidFill>
                    <a:schemeClr val="tx1"/>
                  </a:solidFill>
                </a:rPr>
                <a:t>key point</a:t>
              </a:r>
              <a:r>
                <a:rPr lang="en-SG" sz="1700">
                  <a:solidFill>
                    <a:schemeClr val="tx1"/>
                  </a:solidFill>
                </a:rPr>
                <a:t>…</a:t>
              </a:r>
              <a:endParaRPr lang="en-SG" sz="1700">
                <a:solidFill>
                  <a:srgbClr val="00B14F"/>
                </a:solidFill>
              </a:endParaRPr>
            </a:p>
          </p:txBody>
        </p:sp>
        <p:cxnSp>
          <p:nvCxnSpPr>
            <p:cNvPr id="7" name="Straight Connector 6">
              <a:extLst>
                <a:ext uri="{FF2B5EF4-FFF2-40B4-BE49-F238E27FC236}">
                  <a16:creationId xmlns:a16="http://schemas.microsoft.com/office/drawing/2014/main" id="{5E05A325-A2BC-42C6-8E55-0104B1173151}"/>
                </a:ext>
              </a:extLst>
            </p:cNvPr>
            <p:cNvCxnSpPr>
              <a:cxnSpLocks/>
            </p:cNvCxnSpPr>
            <p:nvPr/>
          </p:nvCxnSpPr>
          <p:spPr>
            <a:xfrm>
              <a:off x="1285949" y="2145490"/>
              <a:ext cx="3231472" cy="0"/>
            </a:xfrm>
            <a:prstGeom prst="line">
              <a:avLst/>
            </a:prstGeom>
            <a:ln w="19050">
              <a:solidFill>
                <a:srgbClr val="005339"/>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4E2CFF5D-3127-453D-BF98-536C65638CC2}"/>
              </a:ext>
            </a:extLst>
          </p:cNvPr>
          <p:cNvGrpSpPr/>
          <p:nvPr/>
        </p:nvGrpSpPr>
        <p:grpSpPr>
          <a:xfrm>
            <a:off x="6809028" y="1298164"/>
            <a:ext cx="4588520" cy="694944"/>
            <a:chOff x="6358509" y="1450546"/>
            <a:chExt cx="4588520" cy="694944"/>
          </a:xfrm>
        </p:grpSpPr>
        <p:sp>
          <p:nvSpPr>
            <p:cNvPr id="9" name="Rectangle 8">
              <a:extLst>
                <a:ext uri="{FF2B5EF4-FFF2-40B4-BE49-F238E27FC236}">
                  <a16:creationId xmlns:a16="http://schemas.microsoft.com/office/drawing/2014/main" id="{99FE8090-6FE4-4DDF-83AB-64AA46849BF3}"/>
                </a:ext>
              </a:extLst>
            </p:cNvPr>
            <p:cNvSpPr/>
            <p:nvPr/>
          </p:nvSpPr>
          <p:spPr>
            <a:xfrm>
              <a:off x="6358509" y="1450546"/>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Topic sentence </a:t>
              </a:r>
              <a:r>
                <a:rPr lang="en-SG" sz="1700" b="1" err="1">
                  <a:solidFill>
                    <a:schemeClr val="tx1"/>
                  </a:solidFill>
                </a:rPr>
                <a:t>keypoint</a:t>
              </a:r>
              <a:r>
                <a:rPr lang="en-SG" sz="1700">
                  <a:solidFill>
                    <a:schemeClr val="tx1"/>
                  </a:solidFill>
                </a:rPr>
                <a:t>…</a:t>
              </a:r>
            </a:p>
          </p:txBody>
        </p:sp>
        <p:cxnSp>
          <p:nvCxnSpPr>
            <p:cNvPr id="10" name="Straight Connector 9">
              <a:extLst>
                <a:ext uri="{FF2B5EF4-FFF2-40B4-BE49-F238E27FC236}">
                  <a16:creationId xmlns:a16="http://schemas.microsoft.com/office/drawing/2014/main" id="{117AF5DC-1EFB-4021-B48A-639522ACC966}"/>
                </a:ext>
              </a:extLst>
            </p:cNvPr>
            <p:cNvCxnSpPr>
              <a:cxnSpLocks/>
            </p:cNvCxnSpPr>
            <p:nvPr/>
          </p:nvCxnSpPr>
          <p:spPr>
            <a:xfrm>
              <a:off x="7037033" y="2145490"/>
              <a:ext cx="3231472" cy="0"/>
            </a:xfrm>
            <a:prstGeom prst="line">
              <a:avLst/>
            </a:prstGeom>
            <a:ln w="19050">
              <a:solidFill>
                <a:srgbClr val="005339"/>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B924CCB4-5D6B-4EE3-98FC-0373367BA7D0}"/>
              </a:ext>
            </a:extLst>
          </p:cNvPr>
          <p:cNvCxnSpPr>
            <a:cxnSpLocks/>
          </p:cNvCxnSpPr>
          <p:nvPr/>
        </p:nvCxnSpPr>
        <p:spPr>
          <a:xfrm>
            <a:off x="6130504" y="1645636"/>
            <a:ext cx="0" cy="3983755"/>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869062-097C-44DC-A485-95243A06C991}"/>
              </a:ext>
            </a:extLst>
          </p:cNvPr>
          <p:cNvSpPr/>
          <p:nvPr/>
        </p:nvSpPr>
        <p:spPr>
          <a:xfrm>
            <a:off x="1" y="-1"/>
            <a:ext cx="12192000" cy="6858001"/>
          </a:xfrm>
          <a:prstGeom prst="rect">
            <a:avLst/>
          </a:prstGeom>
          <a:solidFill>
            <a:srgbClr val="967D64">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C8660041-A001-4EB5-80E2-EF307D300555}"/>
              </a:ext>
            </a:extLst>
          </p:cNvPr>
          <p:cNvSpPr/>
          <p:nvPr/>
        </p:nvSpPr>
        <p:spPr>
          <a:xfrm>
            <a:off x="0" y="2519124"/>
            <a:ext cx="12192000" cy="1936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a:solidFill>
                  <a:schemeClr val="tx1"/>
                </a:solidFill>
              </a:rPr>
              <a:t>Topic sentence</a:t>
            </a:r>
            <a:endParaRPr lang="en-US" sz="1900" b="1">
              <a:solidFill>
                <a:srgbClr val="00B14F"/>
              </a:solidFill>
            </a:endParaRPr>
          </a:p>
        </p:txBody>
      </p:sp>
    </p:spTree>
    <p:extLst>
      <p:ext uri="{BB962C8B-B14F-4D97-AF65-F5344CB8AC3E}">
        <p14:creationId xmlns:p14="http://schemas.microsoft.com/office/powerpoint/2010/main" val="1987468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RT System Map from 2019 with the opening of the Downtown Line Phase 3, and closing of Ten Mile Junction LRT Station">
            <a:extLst>
              <a:ext uri="{FF2B5EF4-FFF2-40B4-BE49-F238E27FC236}">
                <a16:creationId xmlns:a16="http://schemas.microsoft.com/office/drawing/2014/main" id="{6181E392-6B39-43EC-B5F1-748799A73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2828" y="2475160"/>
            <a:ext cx="4726339" cy="367888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Connectivity For All</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r>
              <a:rPr lang="en-SG" sz="2100" dirty="0"/>
              <a:t>Singapore’s booming MRT Network has long been a priority for the nation </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7</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837125"/>
            <a:ext cx="10790873" cy="51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SG" b="1" dirty="0">
                <a:solidFill>
                  <a:schemeClr val="tx1"/>
                </a:solidFill>
              </a:rPr>
              <a:t>Since its </a:t>
            </a:r>
            <a:r>
              <a:rPr lang="en-SG" b="1" dirty="0">
                <a:solidFill>
                  <a:srgbClr val="EB6761"/>
                </a:solidFill>
              </a:rPr>
              <a:t>conceptualisation in 1972</a:t>
            </a:r>
            <a:r>
              <a:rPr lang="en-SG" b="1" dirty="0">
                <a:solidFill>
                  <a:schemeClr val="tx1"/>
                </a:solidFill>
              </a:rPr>
              <a:t>, the MRT system has played an </a:t>
            </a:r>
            <a:r>
              <a:rPr lang="en-SG" b="1" dirty="0">
                <a:solidFill>
                  <a:srgbClr val="EB6761"/>
                </a:solidFill>
              </a:rPr>
              <a:t>integral role in citizens’ lives </a:t>
            </a:r>
          </a:p>
        </p:txBody>
      </p:sp>
      <p:sp>
        <p:nvSpPr>
          <p:cNvPr id="10" name="Rectangle 9">
            <a:extLst>
              <a:ext uri="{FF2B5EF4-FFF2-40B4-BE49-F238E27FC236}">
                <a16:creationId xmlns:a16="http://schemas.microsoft.com/office/drawing/2014/main" id="{1ED38A93-C9B1-4E56-9B60-F8390050F1F3}"/>
              </a:ext>
            </a:extLst>
          </p:cNvPr>
          <p:cNvSpPr/>
          <p:nvPr/>
        </p:nvSpPr>
        <p:spPr>
          <a:xfrm>
            <a:off x="1131631" y="4005923"/>
            <a:ext cx="2682815" cy="617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solidFill>
                  <a:schemeClr val="tx1"/>
                </a:solidFill>
              </a:rPr>
              <a:t>2013</a:t>
            </a:r>
          </a:p>
        </p:txBody>
      </p:sp>
    </p:spTree>
    <p:extLst>
      <p:ext uri="{BB962C8B-B14F-4D97-AF65-F5344CB8AC3E}">
        <p14:creationId xmlns:p14="http://schemas.microsoft.com/office/powerpoint/2010/main" val="2017447800"/>
      </p:ext>
    </p:extLst>
  </p:cSld>
  <p:clrMapOvr>
    <a:masterClrMapping/>
  </p:clrMapOvr>
  <mc:AlternateContent xmlns:mc="http://schemas.openxmlformats.org/markup-compatibility/2006">
    <mc:Choice xmlns:p14="http://schemas.microsoft.com/office/powerpoint/2010/main" Requires="p14">
      <p:transition p14:dur="300" advClick="0" advTm="100">
        <p:fade/>
      </p:transition>
    </mc:Choice>
    <mc:Fallback>
      <p:transition advClick="0" advTm="10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D1AE66-455A-4365-8381-E9DECFC6F6CC}"/>
              </a:ext>
            </a:extLst>
          </p:cNvPr>
          <p:cNvSpPr>
            <a:spLocks noGrp="1"/>
          </p:cNvSpPr>
          <p:nvPr>
            <p:ph type="body" sz="quarter" idx="10"/>
          </p:nvPr>
        </p:nvSpPr>
        <p:spPr/>
        <p:txBody>
          <a:bodyPr/>
          <a:lstStyle/>
          <a:p>
            <a:endParaRPr lang="en-SG"/>
          </a:p>
        </p:txBody>
      </p:sp>
      <p:sp>
        <p:nvSpPr>
          <p:cNvPr id="3" name="Slide Number Placeholder 2">
            <a:extLst>
              <a:ext uri="{FF2B5EF4-FFF2-40B4-BE49-F238E27FC236}">
                <a16:creationId xmlns:a16="http://schemas.microsoft.com/office/drawing/2014/main" id="{2F0566EC-9CFE-4143-B588-082286B7EA57}"/>
              </a:ext>
            </a:extLst>
          </p:cNvPr>
          <p:cNvSpPr>
            <a:spLocks noGrp="1"/>
          </p:cNvSpPr>
          <p:nvPr>
            <p:ph type="sldNum" sz="quarter" idx="12"/>
          </p:nvPr>
        </p:nvSpPr>
        <p:spPr/>
        <p:txBody>
          <a:bodyPr/>
          <a:lstStyle/>
          <a:p>
            <a:fld id="{E36CBC02-B559-4B71-B728-BAE96F1BFA4E}" type="slidenum">
              <a:rPr lang="en-SG" smtClean="0"/>
              <a:pPr/>
              <a:t>70</a:t>
            </a:fld>
            <a:endParaRPr lang="en-SG"/>
          </a:p>
        </p:txBody>
      </p:sp>
      <p:sp>
        <p:nvSpPr>
          <p:cNvPr id="4" name="Text Placeholder 3">
            <a:extLst>
              <a:ext uri="{FF2B5EF4-FFF2-40B4-BE49-F238E27FC236}">
                <a16:creationId xmlns:a16="http://schemas.microsoft.com/office/drawing/2014/main" id="{6B3A817F-DF7F-42AD-BDB6-565F52F0AC8C}"/>
              </a:ext>
            </a:extLst>
          </p:cNvPr>
          <p:cNvSpPr>
            <a:spLocks noGrp="1"/>
          </p:cNvSpPr>
          <p:nvPr>
            <p:ph type="body" sz="quarter" idx="13"/>
          </p:nvPr>
        </p:nvSpPr>
        <p:spPr/>
        <p:txBody>
          <a:bodyPr/>
          <a:lstStyle/>
          <a:p>
            <a:endParaRPr lang="en-SG"/>
          </a:p>
        </p:txBody>
      </p:sp>
      <p:grpSp>
        <p:nvGrpSpPr>
          <p:cNvPr id="12" name="Group 11">
            <a:extLst>
              <a:ext uri="{FF2B5EF4-FFF2-40B4-BE49-F238E27FC236}">
                <a16:creationId xmlns:a16="http://schemas.microsoft.com/office/drawing/2014/main" id="{1C14C0BF-4201-46EB-95AC-579DB5AE69EC}"/>
              </a:ext>
            </a:extLst>
          </p:cNvPr>
          <p:cNvGrpSpPr/>
          <p:nvPr/>
        </p:nvGrpSpPr>
        <p:grpSpPr>
          <a:xfrm>
            <a:off x="863460" y="1584563"/>
            <a:ext cx="4588520" cy="694944"/>
            <a:chOff x="863460" y="1584563"/>
            <a:chExt cx="4588520" cy="694944"/>
          </a:xfrm>
        </p:grpSpPr>
        <p:sp>
          <p:nvSpPr>
            <p:cNvPr id="5" name="Rectangle 4">
              <a:extLst>
                <a:ext uri="{FF2B5EF4-FFF2-40B4-BE49-F238E27FC236}">
                  <a16:creationId xmlns:a16="http://schemas.microsoft.com/office/drawing/2014/main" id="{A5635EF2-6DAA-4BC4-BDB9-A7FA1CBF9F62}"/>
                </a:ext>
              </a:extLst>
            </p:cNvPr>
            <p:cNvSpPr/>
            <p:nvPr/>
          </p:nvSpPr>
          <p:spPr>
            <a:xfrm>
              <a:off x="863460" y="1584563"/>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b="1" dirty="0">
                  <a:solidFill>
                    <a:schemeClr val="tx1"/>
                  </a:solidFill>
                </a:rPr>
                <a:t>Words … </a:t>
              </a:r>
              <a:r>
                <a:rPr lang="en-SG" sz="1700" b="1" dirty="0">
                  <a:solidFill>
                    <a:srgbClr val="EB6761"/>
                  </a:solidFill>
                </a:rPr>
                <a:t>emphasis</a:t>
              </a:r>
              <a:endParaRPr lang="en-SG" sz="1700" dirty="0">
                <a:solidFill>
                  <a:srgbClr val="EB6761"/>
                </a:solidFill>
              </a:endParaRPr>
            </a:p>
          </p:txBody>
        </p:sp>
        <p:cxnSp>
          <p:nvCxnSpPr>
            <p:cNvPr id="6" name="Straight Connector 5">
              <a:extLst>
                <a:ext uri="{FF2B5EF4-FFF2-40B4-BE49-F238E27FC236}">
                  <a16:creationId xmlns:a16="http://schemas.microsoft.com/office/drawing/2014/main" id="{641D03B6-87D9-40F4-8DC1-FF933BFF8B8D}"/>
                </a:ext>
              </a:extLst>
            </p:cNvPr>
            <p:cNvCxnSpPr>
              <a:cxnSpLocks/>
            </p:cNvCxnSpPr>
            <p:nvPr/>
          </p:nvCxnSpPr>
          <p:spPr>
            <a:xfrm>
              <a:off x="1541984" y="2193244"/>
              <a:ext cx="3231472"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A1CE8140-DD1D-46E8-A8A1-AB4A661DBD07}"/>
              </a:ext>
            </a:extLst>
          </p:cNvPr>
          <p:cNvGrpSpPr/>
          <p:nvPr/>
        </p:nvGrpSpPr>
        <p:grpSpPr>
          <a:xfrm>
            <a:off x="6809028" y="1577032"/>
            <a:ext cx="4588520" cy="694944"/>
            <a:chOff x="6809028" y="1577032"/>
            <a:chExt cx="4588520" cy="694944"/>
          </a:xfrm>
        </p:grpSpPr>
        <p:sp>
          <p:nvSpPr>
            <p:cNvPr id="7" name="Rectangle 6">
              <a:extLst>
                <a:ext uri="{FF2B5EF4-FFF2-40B4-BE49-F238E27FC236}">
                  <a16:creationId xmlns:a16="http://schemas.microsoft.com/office/drawing/2014/main" id="{039D76E7-6F85-4CFA-8842-05C250A272EE}"/>
                </a:ext>
              </a:extLst>
            </p:cNvPr>
            <p:cNvSpPr/>
            <p:nvPr/>
          </p:nvSpPr>
          <p:spPr>
            <a:xfrm>
              <a:off x="6809028" y="1577032"/>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b="1" dirty="0">
                  <a:solidFill>
                    <a:schemeClr val="tx1"/>
                  </a:solidFill>
                </a:rPr>
                <a:t>Words … </a:t>
              </a:r>
              <a:r>
                <a:rPr lang="en-SG" sz="1700" b="1" dirty="0">
                  <a:solidFill>
                    <a:srgbClr val="EB6761"/>
                  </a:solidFill>
                </a:rPr>
                <a:t>emphasis</a:t>
              </a:r>
              <a:endParaRPr lang="en-SG" sz="1700" dirty="0">
                <a:solidFill>
                  <a:srgbClr val="EB6761"/>
                </a:solidFill>
              </a:endParaRPr>
            </a:p>
          </p:txBody>
        </p:sp>
        <p:cxnSp>
          <p:nvCxnSpPr>
            <p:cNvPr id="8" name="Straight Connector 7">
              <a:extLst>
                <a:ext uri="{FF2B5EF4-FFF2-40B4-BE49-F238E27FC236}">
                  <a16:creationId xmlns:a16="http://schemas.microsoft.com/office/drawing/2014/main" id="{7F8F5902-78F8-4D97-9F39-1B5F679F4430}"/>
                </a:ext>
              </a:extLst>
            </p:cNvPr>
            <p:cNvCxnSpPr>
              <a:cxnSpLocks/>
            </p:cNvCxnSpPr>
            <p:nvPr/>
          </p:nvCxnSpPr>
          <p:spPr>
            <a:xfrm>
              <a:off x="7487552" y="2185713"/>
              <a:ext cx="3231472"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3A6D92EA-B6A7-4423-9F30-E8E16BD42964}"/>
              </a:ext>
            </a:extLst>
          </p:cNvPr>
          <p:cNvGrpSpPr/>
          <p:nvPr/>
        </p:nvGrpSpPr>
        <p:grpSpPr>
          <a:xfrm>
            <a:off x="5840937" y="1924504"/>
            <a:ext cx="510125" cy="4230890"/>
            <a:chOff x="5841507" y="1489270"/>
            <a:chExt cx="510125" cy="4647422"/>
          </a:xfrm>
        </p:grpSpPr>
        <p:sp>
          <p:nvSpPr>
            <p:cNvPr id="10" name="Isosceles Triangle 9">
              <a:extLst>
                <a:ext uri="{FF2B5EF4-FFF2-40B4-BE49-F238E27FC236}">
                  <a16:creationId xmlns:a16="http://schemas.microsoft.com/office/drawing/2014/main" id="{02513D87-2C87-4650-816F-8BFAB09D8E5F}"/>
                </a:ext>
              </a:extLst>
            </p:cNvPr>
            <p:cNvSpPr/>
            <p:nvPr/>
          </p:nvSpPr>
          <p:spPr>
            <a:xfrm rot="5400000">
              <a:off x="3772859" y="3557918"/>
              <a:ext cx="4647422" cy="510125"/>
            </a:xfrm>
            <a:prstGeom prst="triangle">
              <a:avLst/>
            </a:prstGeom>
            <a:solidFill>
              <a:srgbClr val="D2C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1" name="Isosceles Triangle 10">
              <a:extLst>
                <a:ext uri="{FF2B5EF4-FFF2-40B4-BE49-F238E27FC236}">
                  <a16:creationId xmlns:a16="http://schemas.microsoft.com/office/drawing/2014/main" id="{7DF8B34A-9438-4982-A768-2FDBB886F57D}"/>
                </a:ext>
              </a:extLst>
            </p:cNvPr>
            <p:cNvSpPr/>
            <p:nvPr/>
          </p:nvSpPr>
          <p:spPr>
            <a:xfrm rot="5400000">
              <a:off x="3641173" y="3689604"/>
              <a:ext cx="4647422" cy="24675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0722487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349A58-19D3-49F4-9511-EFFE6A9D6686}"/>
              </a:ext>
            </a:extLst>
          </p:cNvPr>
          <p:cNvSpPr>
            <a:spLocks noGrp="1"/>
          </p:cNvSpPr>
          <p:nvPr>
            <p:ph type="body" sz="quarter" idx="10"/>
          </p:nvPr>
        </p:nvSpPr>
        <p:spPr/>
        <p:txBody>
          <a:bodyPr/>
          <a:lstStyle/>
          <a:p>
            <a:endParaRPr lang="en-SG"/>
          </a:p>
        </p:txBody>
      </p:sp>
      <p:sp>
        <p:nvSpPr>
          <p:cNvPr id="3" name="Slide Number Placeholder 2">
            <a:extLst>
              <a:ext uri="{FF2B5EF4-FFF2-40B4-BE49-F238E27FC236}">
                <a16:creationId xmlns:a16="http://schemas.microsoft.com/office/drawing/2014/main" id="{E2B9FDB3-2372-4241-B76A-2A0AF6216133}"/>
              </a:ext>
            </a:extLst>
          </p:cNvPr>
          <p:cNvSpPr>
            <a:spLocks noGrp="1"/>
          </p:cNvSpPr>
          <p:nvPr>
            <p:ph type="sldNum" sz="quarter" idx="12"/>
          </p:nvPr>
        </p:nvSpPr>
        <p:spPr/>
        <p:txBody>
          <a:bodyPr/>
          <a:lstStyle/>
          <a:p>
            <a:fld id="{43A52270-73D4-4252-86D5-C7B6BF57047E}" type="slidenum">
              <a:rPr lang="en-SG" smtClean="0"/>
              <a:pPr/>
              <a:t>71</a:t>
            </a:fld>
            <a:endParaRPr lang="en-SG"/>
          </a:p>
        </p:txBody>
      </p:sp>
      <p:sp>
        <p:nvSpPr>
          <p:cNvPr id="4" name="Text Placeholder 3">
            <a:extLst>
              <a:ext uri="{FF2B5EF4-FFF2-40B4-BE49-F238E27FC236}">
                <a16:creationId xmlns:a16="http://schemas.microsoft.com/office/drawing/2014/main" id="{9E51CA1D-1F62-4D1D-B8F7-473BBE18623A}"/>
              </a:ext>
            </a:extLst>
          </p:cNvPr>
          <p:cNvSpPr>
            <a:spLocks noGrp="1"/>
          </p:cNvSpPr>
          <p:nvPr>
            <p:ph type="body" sz="quarter" idx="13"/>
          </p:nvPr>
        </p:nvSpPr>
        <p:spPr/>
        <p:txBody>
          <a:bodyPr/>
          <a:lstStyle/>
          <a:p>
            <a:endParaRPr lang="en-SG"/>
          </a:p>
        </p:txBody>
      </p:sp>
      <p:sp>
        <p:nvSpPr>
          <p:cNvPr id="13" name="Rectangle: Rounded Corners 12">
            <a:extLst>
              <a:ext uri="{FF2B5EF4-FFF2-40B4-BE49-F238E27FC236}">
                <a16:creationId xmlns:a16="http://schemas.microsoft.com/office/drawing/2014/main" id="{54BCC092-A861-4A26-A4CD-BF618CBD6A1C}"/>
              </a:ext>
            </a:extLst>
          </p:cNvPr>
          <p:cNvSpPr/>
          <p:nvPr/>
        </p:nvSpPr>
        <p:spPr>
          <a:xfrm>
            <a:off x="8893114" y="1776561"/>
            <a:ext cx="3073214" cy="4192140"/>
          </a:xfrm>
          <a:prstGeom prst="roundRect">
            <a:avLst>
              <a:gd name="adj" fmla="val 4316"/>
            </a:avLst>
          </a:prstGeom>
          <a:solidFill>
            <a:srgbClr val="FFF6EF"/>
          </a:solidFill>
          <a:ln w="28575">
            <a:solidFill>
              <a:srgbClr val="D2C7B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400"/>
              </a:lnSpc>
            </a:pPr>
            <a:r>
              <a:rPr lang="en-US" sz="1700">
                <a:solidFill>
                  <a:schemeClr val="tx1"/>
                </a:solidFill>
                <a:latin typeface="Century Gothic" panose="020B0502020202020204" pitchFamily="34" charset="0"/>
              </a:rPr>
              <a:t>conclusion</a:t>
            </a:r>
            <a:endParaRPr lang="en-US" sz="1700" b="1">
              <a:solidFill>
                <a:schemeClr val="tx1"/>
              </a:solidFill>
              <a:latin typeface="Century Gothic" panose="020B0502020202020204" pitchFamily="34" charset="0"/>
            </a:endParaRPr>
          </a:p>
        </p:txBody>
      </p:sp>
      <p:grpSp>
        <p:nvGrpSpPr>
          <p:cNvPr id="34" name="Group 33">
            <a:extLst>
              <a:ext uri="{FF2B5EF4-FFF2-40B4-BE49-F238E27FC236}">
                <a16:creationId xmlns:a16="http://schemas.microsoft.com/office/drawing/2014/main" id="{0898B268-7A7C-44FE-8A09-0756D8A5B58E}"/>
              </a:ext>
            </a:extLst>
          </p:cNvPr>
          <p:cNvGrpSpPr/>
          <p:nvPr/>
        </p:nvGrpSpPr>
        <p:grpSpPr>
          <a:xfrm>
            <a:off x="225673" y="1776561"/>
            <a:ext cx="4162633" cy="4192140"/>
            <a:chOff x="299153" y="1776561"/>
            <a:chExt cx="4162633" cy="4192140"/>
          </a:xfrm>
        </p:grpSpPr>
        <p:sp>
          <p:nvSpPr>
            <p:cNvPr id="15" name="Rectangle 14">
              <a:extLst>
                <a:ext uri="{FF2B5EF4-FFF2-40B4-BE49-F238E27FC236}">
                  <a16:creationId xmlns:a16="http://schemas.microsoft.com/office/drawing/2014/main" id="{53483E47-37B8-4AFF-9474-EC8D5C639553}"/>
                </a:ext>
              </a:extLst>
            </p:cNvPr>
            <p:cNvSpPr/>
            <p:nvPr/>
          </p:nvSpPr>
          <p:spPr>
            <a:xfrm>
              <a:off x="314640" y="4195058"/>
              <a:ext cx="4125440" cy="1773643"/>
            </a:xfrm>
            <a:prstGeom prst="rect">
              <a:avLst/>
            </a:prstGeom>
            <a:solidFill>
              <a:srgbClr val="D2C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550" dirty="0">
                  <a:solidFill>
                    <a:schemeClr val="tx1"/>
                  </a:solidFill>
                  <a:latin typeface="Century Gothic" panose="020B0502020202020204" pitchFamily="34" charset="0"/>
                </a:rPr>
                <a:t>… sub conclusion</a:t>
              </a:r>
            </a:p>
            <a:p>
              <a:pPr algn="ctr"/>
              <a:r>
                <a:rPr lang="en-US" sz="500" dirty="0">
                  <a:solidFill>
                    <a:schemeClr val="tx1"/>
                  </a:solidFill>
                  <a:latin typeface="Century Gothic" panose="020B0502020202020204" pitchFamily="34" charset="0"/>
                </a:rPr>
                <a:t> </a:t>
              </a:r>
            </a:p>
          </p:txBody>
        </p:sp>
        <p:sp>
          <p:nvSpPr>
            <p:cNvPr id="16" name="Flowchart: Off-page Connector 15">
              <a:extLst>
                <a:ext uri="{FF2B5EF4-FFF2-40B4-BE49-F238E27FC236}">
                  <a16:creationId xmlns:a16="http://schemas.microsoft.com/office/drawing/2014/main" id="{7CE8718E-CC1B-4DE3-9E51-AC1F0E297A7D}"/>
                </a:ext>
              </a:extLst>
            </p:cNvPr>
            <p:cNvSpPr/>
            <p:nvPr/>
          </p:nvSpPr>
          <p:spPr>
            <a:xfrm>
              <a:off x="299153" y="2804923"/>
              <a:ext cx="4134757" cy="2427191"/>
            </a:xfrm>
            <a:prstGeom prst="flowChartOffpage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Century Gothic" panose="020B0502020202020204" pitchFamily="34" charset="0"/>
              </a:endParaRPr>
            </a:p>
          </p:txBody>
        </p:sp>
        <p:sp>
          <p:nvSpPr>
            <p:cNvPr id="17" name="Flowchart: Off-page Connector 16">
              <a:extLst>
                <a:ext uri="{FF2B5EF4-FFF2-40B4-BE49-F238E27FC236}">
                  <a16:creationId xmlns:a16="http://schemas.microsoft.com/office/drawing/2014/main" id="{5DF95A3D-ED48-435A-8C0A-3CC3F08F6A61}"/>
                </a:ext>
              </a:extLst>
            </p:cNvPr>
            <p:cNvSpPr/>
            <p:nvPr/>
          </p:nvSpPr>
          <p:spPr>
            <a:xfrm>
              <a:off x="311541" y="2691000"/>
              <a:ext cx="4134757" cy="2427190"/>
            </a:xfrm>
            <a:prstGeom prst="flowChartOffpageConnector">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latin typeface="Century Gothic" panose="020B0502020202020204" pitchFamily="34" charset="0"/>
              </a:endParaRPr>
            </a:p>
          </p:txBody>
        </p:sp>
        <p:sp>
          <p:nvSpPr>
            <p:cNvPr id="18" name="Rectangle 17">
              <a:extLst>
                <a:ext uri="{FF2B5EF4-FFF2-40B4-BE49-F238E27FC236}">
                  <a16:creationId xmlns:a16="http://schemas.microsoft.com/office/drawing/2014/main" id="{76B68F38-C12A-43E7-B654-2C0F0C64DA21}"/>
                </a:ext>
              </a:extLst>
            </p:cNvPr>
            <p:cNvSpPr/>
            <p:nvPr/>
          </p:nvSpPr>
          <p:spPr>
            <a:xfrm>
              <a:off x="336346" y="1776561"/>
              <a:ext cx="4125440" cy="1011136"/>
            </a:xfrm>
            <a:prstGeom prst="rect">
              <a:avLst/>
            </a:prstGeom>
            <a:solidFill>
              <a:srgbClr val="7C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bg1"/>
                  </a:solidFill>
                  <a:latin typeface="Century Gothic" panose="020B0502020202020204" pitchFamily="34" charset="0"/>
                </a:rPr>
                <a:t>Topic sentence</a:t>
              </a:r>
            </a:p>
          </p:txBody>
        </p:sp>
        <p:grpSp>
          <p:nvGrpSpPr>
            <p:cNvPr id="19" name="Group 18">
              <a:extLst>
                <a:ext uri="{FF2B5EF4-FFF2-40B4-BE49-F238E27FC236}">
                  <a16:creationId xmlns:a16="http://schemas.microsoft.com/office/drawing/2014/main" id="{FD9F8D00-CE8D-4F04-A11E-A92966EB2B2B}"/>
                </a:ext>
              </a:extLst>
            </p:cNvPr>
            <p:cNvGrpSpPr/>
            <p:nvPr/>
          </p:nvGrpSpPr>
          <p:grpSpPr>
            <a:xfrm>
              <a:off x="548055" y="2892804"/>
              <a:ext cx="3506901" cy="664124"/>
              <a:chOff x="5399269" y="2769629"/>
              <a:chExt cx="2659335" cy="783426"/>
            </a:xfrm>
          </p:grpSpPr>
          <p:sp>
            <p:nvSpPr>
              <p:cNvPr id="23" name="TextBox 22">
                <a:extLst>
                  <a:ext uri="{FF2B5EF4-FFF2-40B4-BE49-F238E27FC236}">
                    <a16:creationId xmlns:a16="http://schemas.microsoft.com/office/drawing/2014/main" id="{319F1028-D2BD-4289-8CB7-9C1B9E3D8E2B}"/>
                  </a:ext>
                </a:extLst>
              </p:cNvPr>
              <p:cNvSpPr txBox="1"/>
              <p:nvPr/>
            </p:nvSpPr>
            <p:spPr>
              <a:xfrm>
                <a:off x="5399270" y="2769629"/>
                <a:ext cx="2659334" cy="523220"/>
              </a:xfrm>
              <a:prstGeom prst="rect">
                <a:avLst/>
              </a:prstGeom>
              <a:noFill/>
            </p:spPr>
            <p:txBody>
              <a:bodyPr wrap="square" rtlCol="0">
                <a:spAutoFit/>
              </a:bodyPr>
              <a:lstStyle/>
              <a:p>
                <a:r>
                  <a:rPr kumimoji="0" lang="en-SG" sz="1600" b="1" i="0" u="none" strike="noStrike" kern="1200" cap="none" spc="0" normalizeH="0" baseline="0" noProof="0">
                    <a:ln>
                      <a:noFill/>
                    </a:ln>
                    <a:solidFill>
                      <a:prstClr val="black">
                        <a:lumMod val="85000"/>
                        <a:lumOff val="15000"/>
                      </a:prstClr>
                    </a:solidFill>
                    <a:effectLst/>
                    <a:uLnTx/>
                    <a:uFillTx/>
                    <a:latin typeface="Century Gothic" panose="020B0502020202020204" pitchFamily="34" charset="0"/>
                    <a:ea typeface="+mn-ea"/>
                    <a:cs typeface="+mn-cs"/>
                  </a:rPr>
                  <a:t>More than </a:t>
                </a:r>
                <a:r>
                  <a:rPr kumimoji="0" lang="en-SG" sz="2800" b="1" i="0" u="none" strike="noStrike" kern="1200" cap="none" spc="0" normalizeH="0" baseline="0" noProof="0">
                    <a:ln>
                      <a:noFill/>
                    </a:ln>
                    <a:solidFill>
                      <a:schemeClr val="tx1">
                        <a:lumMod val="85000"/>
                        <a:lumOff val="15000"/>
                      </a:schemeClr>
                    </a:solidFill>
                    <a:effectLst/>
                    <a:uLnTx/>
                    <a:uFillTx/>
                    <a:latin typeface="Century Gothic" panose="020B0502020202020204" pitchFamily="34" charset="0"/>
                    <a:ea typeface="+mn-ea"/>
                    <a:cs typeface="+mn-cs"/>
                  </a:rPr>
                  <a:t>XX weeks</a:t>
                </a:r>
                <a:endParaRPr lang="en-SG" sz="2400" b="1">
                  <a:solidFill>
                    <a:schemeClr val="tx1">
                      <a:lumMod val="85000"/>
                      <a:lumOff val="15000"/>
                    </a:schemeClr>
                  </a:solidFill>
                  <a:latin typeface="Century Gothic" panose="020B0502020202020204" pitchFamily="34" charset="0"/>
                </a:endParaRPr>
              </a:p>
            </p:txBody>
          </p:sp>
          <p:sp>
            <p:nvSpPr>
              <p:cNvPr id="24" name="TextBox 23">
                <a:extLst>
                  <a:ext uri="{FF2B5EF4-FFF2-40B4-BE49-F238E27FC236}">
                    <a16:creationId xmlns:a16="http://schemas.microsoft.com/office/drawing/2014/main" id="{0C32CC75-308F-4371-8D42-7F02BB602612}"/>
                  </a:ext>
                </a:extLst>
              </p:cNvPr>
              <p:cNvSpPr txBox="1"/>
              <p:nvPr/>
            </p:nvSpPr>
            <p:spPr>
              <a:xfrm>
                <a:off x="5399269" y="3245278"/>
                <a:ext cx="2647678" cy="307777"/>
              </a:xfrm>
              <a:prstGeom prst="rect">
                <a:avLst/>
              </a:prstGeom>
              <a:noFill/>
            </p:spPr>
            <p:txBody>
              <a:bodyPr wrap="square" rtlCol="0">
                <a:spAutoFit/>
              </a:bodyPr>
              <a:lstStyle/>
              <a:p>
                <a:r>
                  <a:rPr lang="en-US" sz="1400">
                    <a:solidFill>
                      <a:srgbClr val="2E2E2E"/>
                    </a:solidFill>
                    <a:latin typeface="Century Gothic" panose="020B0502020202020204" pitchFamily="34" charset="0"/>
                  </a:rPr>
                  <a:t>stats</a:t>
                </a:r>
                <a:endParaRPr lang="en-SG" sz="1400">
                  <a:solidFill>
                    <a:schemeClr val="tx1">
                      <a:lumMod val="85000"/>
                      <a:lumOff val="15000"/>
                    </a:schemeClr>
                  </a:solidFill>
                  <a:latin typeface="Century Gothic" panose="020B0502020202020204" pitchFamily="34" charset="0"/>
                </a:endParaRPr>
              </a:p>
            </p:txBody>
          </p:sp>
        </p:grpSp>
        <p:grpSp>
          <p:nvGrpSpPr>
            <p:cNvPr id="20" name="Group 19">
              <a:extLst>
                <a:ext uri="{FF2B5EF4-FFF2-40B4-BE49-F238E27FC236}">
                  <a16:creationId xmlns:a16="http://schemas.microsoft.com/office/drawing/2014/main" id="{40AF5C2F-1903-408C-B32B-EAA3692CBA97}"/>
                </a:ext>
              </a:extLst>
            </p:cNvPr>
            <p:cNvGrpSpPr/>
            <p:nvPr/>
          </p:nvGrpSpPr>
          <p:grpSpPr>
            <a:xfrm>
              <a:off x="548055" y="3822142"/>
              <a:ext cx="3509830" cy="664157"/>
              <a:chOff x="5397048" y="2769629"/>
              <a:chExt cx="2661556" cy="783464"/>
            </a:xfrm>
          </p:grpSpPr>
          <p:sp>
            <p:nvSpPr>
              <p:cNvPr id="21" name="TextBox 20">
                <a:extLst>
                  <a:ext uri="{FF2B5EF4-FFF2-40B4-BE49-F238E27FC236}">
                    <a16:creationId xmlns:a16="http://schemas.microsoft.com/office/drawing/2014/main" id="{49AC6A78-645D-402C-B985-584C8296999B}"/>
                  </a:ext>
                </a:extLst>
              </p:cNvPr>
              <p:cNvSpPr txBox="1"/>
              <p:nvPr/>
            </p:nvSpPr>
            <p:spPr>
              <a:xfrm>
                <a:off x="5399270" y="2769629"/>
                <a:ext cx="2659334" cy="523220"/>
              </a:xfrm>
              <a:prstGeom prst="rect">
                <a:avLst/>
              </a:prstGeom>
              <a:noFill/>
            </p:spPr>
            <p:txBody>
              <a:bodyPr wrap="square" rtlCol="0">
                <a:spAutoFit/>
              </a:bodyPr>
              <a:lstStyle/>
              <a:p>
                <a:r>
                  <a:rPr kumimoji="0" lang="en-SG" sz="2800" b="1" i="0" u="none" strike="noStrike" kern="1200" cap="none" spc="0" normalizeH="0" baseline="0" noProof="0" dirty="0">
                    <a:ln>
                      <a:noFill/>
                    </a:ln>
                    <a:solidFill>
                      <a:schemeClr val="tx1">
                        <a:lumMod val="85000"/>
                        <a:lumOff val="15000"/>
                      </a:schemeClr>
                    </a:solidFill>
                    <a:effectLst/>
                    <a:uLnTx/>
                    <a:uFillTx/>
                    <a:latin typeface="Century Gothic" panose="020B0502020202020204" pitchFamily="34" charset="0"/>
                    <a:ea typeface="+mn-ea"/>
                    <a:cs typeface="+mn-cs"/>
                  </a:rPr>
                  <a:t>xxx </a:t>
                </a:r>
                <a:r>
                  <a:rPr kumimoji="0" lang="en-SG" sz="16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applications</a:t>
                </a:r>
                <a:endParaRPr lang="en-SG" sz="2400" b="1" dirty="0">
                  <a:solidFill>
                    <a:schemeClr val="tx1">
                      <a:lumMod val="85000"/>
                      <a:lumOff val="15000"/>
                    </a:schemeClr>
                  </a:solidFill>
                  <a:latin typeface="Century Gothic" panose="020B0502020202020204" pitchFamily="34" charset="0"/>
                </a:endParaRPr>
              </a:p>
            </p:txBody>
          </p:sp>
          <p:sp>
            <p:nvSpPr>
              <p:cNvPr id="22" name="TextBox 21">
                <a:extLst>
                  <a:ext uri="{FF2B5EF4-FFF2-40B4-BE49-F238E27FC236}">
                    <a16:creationId xmlns:a16="http://schemas.microsoft.com/office/drawing/2014/main" id="{69FCCDF2-644E-437F-9728-CA310088A92C}"/>
                  </a:ext>
                </a:extLst>
              </p:cNvPr>
              <p:cNvSpPr txBox="1"/>
              <p:nvPr/>
            </p:nvSpPr>
            <p:spPr>
              <a:xfrm>
                <a:off x="5397048" y="3245316"/>
                <a:ext cx="2647678" cy="307777"/>
              </a:xfrm>
              <a:prstGeom prst="rect">
                <a:avLst/>
              </a:prstGeom>
              <a:noFill/>
            </p:spPr>
            <p:txBody>
              <a:bodyPr wrap="square" rtlCol="0">
                <a:spAutoFit/>
              </a:bodyPr>
              <a:lstStyle/>
              <a:p>
                <a:r>
                  <a:rPr lang="en-US" sz="1400">
                    <a:solidFill>
                      <a:srgbClr val="2E2E2E"/>
                    </a:solidFill>
                    <a:latin typeface="Century Gothic" panose="020B0502020202020204" pitchFamily="34" charset="0"/>
                  </a:rPr>
                  <a:t>stats</a:t>
                </a:r>
                <a:endParaRPr lang="en-SG" sz="1400">
                  <a:solidFill>
                    <a:schemeClr val="tx1">
                      <a:lumMod val="85000"/>
                      <a:lumOff val="15000"/>
                    </a:schemeClr>
                  </a:solidFill>
                  <a:latin typeface="Century Gothic" panose="020B0502020202020204" pitchFamily="34" charset="0"/>
                </a:endParaRPr>
              </a:p>
            </p:txBody>
          </p:sp>
        </p:grpSp>
      </p:grpSp>
      <p:grpSp>
        <p:nvGrpSpPr>
          <p:cNvPr id="35" name="Group 34">
            <a:extLst>
              <a:ext uri="{FF2B5EF4-FFF2-40B4-BE49-F238E27FC236}">
                <a16:creationId xmlns:a16="http://schemas.microsoft.com/office/drawing/2014/main" id="{99B89506-12F9-4A7D-9073-186F2A99F257}"/>
              </a:ext>
            </a:extLst>
          </p:cNvPr>
          <p:cNvGrpSpPr/>
          <p:nvPr/>
        </p:nvGrpSpPr>
        <p:grpSpPr>
          <a:xfrm>
            <a:off x="4545232" y="1780674"/>
            <a:ext cx="4156463" cy="4196614"/>
            <a:chOff x="4618712" y="1780674"/>
            <a:chExt cx="4156463" cy="4196614"/>
          </a:xfrm>
        </p:grpSpPr>
        <p:grpSp>
          <p:nvGrpSpPr>
            <p:cNvPr id="5" name="Group 4">
              <a:extLst>
                <a:ext uri="{FF2B5EF4-FFF2-40B4-BE49-F238E27FC236}">
                  <a16:creationId xmlns:a16="http://schemas.microsoft.com/office/drawing/2014/main" id="{6A6472B4-0E20-42A5-81D3-FC8440F97958}"/>
                </a:ext>
              </a:extLst>
            </p:cNvPr>
            <p:cNvGrpSpPr/>
            <p:nvPr/>
          </p:nvGrpSpPr>
          <p:grpSpPr>
            <a:xfrm>
              <a:off x="4618712" y="1780674"/>
              <a:ext cx="4156463" cy="4196614"/>
              <a:chOff x="8290103" y="1163335"/>
              <a:chExt cx="3910662" cy="4950484"/>
            </a:xfrm>
          </p:grpSpPr>
          <p:sp>
            <p:nvSpPr>
              <p:cNvPr id="6" name="Rectangle 5">
                <a:extLst>
                  <a:ext uri="{FF2B5EF4-FFF2-40B4-BE49-F238E27FC236}">
                    <a16:creationId xmlns:a16="http://schemas.microsoft.com/office/drawing/2014/main" id="{FC881F2B-483C-4571-B336-19DFCCD2A19D}"/>
                  </a:ext>
                </a:extLst>
              </p:cNvPr>
              <p:cNvSpPr/>
              <p:nvPr/>
            </p:nvSpPr>
            <p:spPr>
              <a:xfrm>
                <a:off x="8300314" y="1923529"/>
                <a:ext cx="3881474" cy="11927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1">
                  <a:solidFill>
                    <a:schemeClr val="bg1"/>
                  </a:solidFill>
                  <a:latin typeface="Century Gothic" panose="020B0502020202020204" pitchFamily="34" charset="0"/>
                </a:endParaRPr>
              </a:p>
            </p:txBody>
          </p:sp>
          <p:grpSp>
            <p:nvGrpSpPr>
              <p:cNvPr id="7" name="Group 6">
                <a:extLst>
                  <a:ext uri="{FF2B5EF4-FFF2-40B4-BE49-F238E27FC236}">
                    <a16:creationId xmlns:a16="http://schemas.microsoft.com/office/drawing/2014/main" id="{B6189141-A306-415D-842D-2D9602BA78B9}"/>
                  </a:ext>
                </a:extLst>
              </p:cNvPr>
              <p:cNvGrpSpPr/>
              <p:nvPr/>
            </p:nvGrpSpPr>
            <p:grpSpPr>
              <a:xfrm>
                <a:off x="8290103" y="1163335"/>
                <a:ext cx="3910662" cy="4950484"/>
                <a:chOff x="282755" y="1214136"/>
                <a:chExt cx="3807807" cy="4950484"/>
              </a:xfrm>
            </p:grpSpPr>
            <p:sp>
              <p:nvSpPr>
                <p:cNvPr id="8" name="Rectangle 7">
                  <a:extLst>
                    <a:ext uri="{FF2B5EF4-FFF2-40B4-BE49-F238E27FC236}">
                      <a16:creationId xmlns:a16="http://schemas.microsoft.com/office/drawing/2014/main" id="{BD3EBA5C-9211-4E9E-862E-22AAB6A85DD4}"/>
                    </a:ext>
                  </a:extLst>
                </p:cNvPr>
                <p:cNvSpPr/>
                <p:nvPr/>
              </p:nvSpPr>
              <p:spPr>
                <a:xfrm>
                  <a:off x="282755" y="4139916"/>
                  <a:ext cx="3779387" cy="2024704"/>
                </a:xfrm>
                <a:prstGeom prst="rect">
                  <a:avLst/>
                </a:prstGeom>
                <a:solidFill>
                  <a:srgbClr val="D2C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550" dirty="0">
                      <a:solidFill>
                        <a:schemeClr val="tx1"/>
                      </a:solidFill>
                      <a:latin typeface="Century Gothic" panose="020B0502020202020204" pitchFamily="34" charset="0"/>
                    </a:rPr>
                    <a:t>… sub conclusion</a:t>
                  </a:r>
                </a:p>
                <a:p>
                  <a:pPr algn="ctr"/>
                  <a:r>
                    <a:rPr kumimoji="0" lang="en-US" sz="5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endParaRPr lang="en-US" dirty="0">
                    <a:solidFill>
                      <a:schemeClr val="tx1"/>
                    </a:solidFill>
                    <a:latin typeface="Century Gothic" panose="020B0502020202020204" pitchFamily="34" charset="0"/>
                  </a:endParaRPr>
                </a:p>
              </p:txBody>
            </p:sp>
            <p:grpSp>
              <p:nvGrpSpPr>
                <p:cNvPr id="9" name="Group 8">
                  <a:extLst>
                    <a:ext uri="{FF2B5EF4-FFF2-40B4-BE49-F238E27FC236}">
                      <a16:creationId xmlns:a16="http://schemas.microsoft.com/office/drawing/2014/main" id="{FB8A25E5-BA30-4432-B28D-DF5E807C2BCC}"/>
                    </a:ext>
                  </a:extLst>
                </p:cNvPr>
                <p:cNvGrpSpPr/>
                <p:nvPr/>
              </p:nvGrpSpPr>
              <p:grpSpPr>
                <a:xfrm>
                  <a:off x="291291" y="2289426"/>
                  <a:ext cx="3799271" cy="2997593"/>
                  <a:chOff x="291297" y="2802368"/>
                  <a:chExt cx="3802101" cy="2573609"/>
                </a:xfrm>
              </p:grpSpPr>
              <p:sp>
                <p:nvSpPr>
                  <p:cNvPr id="11" name="Flowchart: Off-page Connector 10">
                    <a:extLst>
                      <a:ext uri="{FF2B5EF4-FFF2-40B4-BE49-F238E27FC236}">
                        <a16:creationId xmlns:a16="http://schemas.microsoft.com/office/drawing/2014/main" id="{2FCFCD14-BA6E-4FCB-B270-456E4AC4A03A}"/>
                      </a:ext>
                    </a:extLst>
                  </p:cNvPr>
                  <p:cNvSpPr/>
                  <p:nvPr/>
                </p:nvSpPr>
                <p:spPr>
                  <a:xfrm>
                    <a:off x="291297" y="2917747"/>
                    <a:ext cx="3790744" cy="2458230"/>
                  </a:xfrm>
                  <a:prstGeom prst="flowChartOffpage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Century Gothic" panose="020B0502020202020204" pitchFamily="34" charset="0"/>
                    </a:endParaRPr>
                  </a:p>
                </p:txBody>
              </p:sp>
              <p:sp>
                <p:nvSpPr>
                  <p:cNvPr id="12" name="Flowchart: Off-page Connector 11">
                    <a:extLst>
                      <a:ext uri="{FF2B5EF4-FFF2-40B4-BE49-F238E27FC236}">
                        <a16:creationId xmlns:a16="http://schemas.microsoft.com/office/drawing/2014/main" id="{CA3CE7FE-48FF-4328-9AAF-E919CF469DA5}"/>
                      </a:ext>
                    </a:extLst>
                  </p:cNvPr>
                  <p:cNvSpPr/>
                  <p:nvPr/>
                </p:nvSpPr>
                <p:spPr>
                  <a:xfrm>
                    <a:off x="302654" y="2802368"/>
                    <a:ext cx="3790744" cy="2458229"/>
                  </a:xfrm>
                  <a:prstGeom prst="flowChartOffpageConnector">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Century Gothic" panose="020B0502020202020204" pitchFamily="34" charset="0"/>
                    </a:endParaRPr>
                  </a:p>
                </p:txBody>
              </p:sp>
            </p:grpSp>
            <p:sp>
              <p:nvSpPr>
                <p:cNvPr id="10" name="Rectangle 9">
                  <a:extLst>
                    <a:ext uri="{FF2B5EF4-FFF2-40B4-BE49-F238E27FC236}">
                      <a16:creationId xmlns:a16="http://schemas.microsoft.com/office/drawing/2014/main" id="{7E354EA5-7489-47A8-8566-5F352623FDE9}"/>
                    </a:ext>
                  </a:extLst>
                </p:cNvPr>
                <p:cNvSpPr/>
                <p:nvPr/>
              </p:nvSpPr>
              <p:spPr>
                <a:xfrm>
                  <a:off x="302640" y="1214136"/>
                  <a:ext cx="3779387" cy="1192774"/>
                </a:xfrm>
                <a:prstGeom prst="rect">
                  <a:avLst/>
                </a:prstGeom>
                <a:solidFill>
                  <a:srgbClr val="7C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bg1"/>
                      </a:solidFill>
                      <a:latin typeface="Century Gothic" panose="020B0502020202020204" pitchFamily="34" charset="0"/>
                    </a:rPr>
                    <a:t>Topic </a:t>
                  </a:r>
                  <a:r>
                    <a:rPr lang="en-SG" sz="1600" b="1" dirty="0" err="1">
                      <a:solidFill>
                        <a:schemeClr val="bg1"/>
                      </a:solidFill>
                      <a:latin typeface="Century Gothic" panose="020B0502020202020204" pitchFamily="34" charset="0"/>
                    </a:rPr>
                    <a:t>sentece</a:t>
                  </a:r>
                  <a:endParaRPr lang="en-SG" sz="1600" b="1" dirty="0">
                    <a:solidFill>
                      <a:schemeClr val="bg1"/>
                    </a:solidFill>
                    <a:latin typeface="Century Gothic" panose="020B0502020202020204" pitchFamily="34" charset="0"/>
                  </a:endParaRPr>
                </a:p>
              </p:txBody>
            </p:sp>
          </p:grpSp>
        </p:grpSp>
        <p:grpSp>
          <p:nvGrpSpPr>
            <p:cNvPr id="25" name="Group 24">
              <a:extLst>
                <a:ext uri="{FF2B5EF4-FFF2-40B4-BE49-F238E27FC236}">
                  <a16:creationId xmlns:a16="http://schemas.microsoft.com/office/drawing/2014/main" id="{8A334C2D-6790-4C99-8448-6FB123473A42}"/>
                </a:ext>
              </a:extLst>
            </p:cNvPr>
            <p:cNvGrpSpPr/>
            <p:nvPr/>
          </p:nvGrpSpPr>
          <p:grpSpPr>
            <a:xfrm>
              <a:off x="4926517" y="2892772"/>
              <a:ext cx="3509830" cy="664156"/>
              <a:chOff x="5397048" y="2769629"/>
              <a:chExt cx="2661556" cy="783464"/>
            </a:xfrm>
          </p:grpSpPr>
          <p:sp>
            <p:nvSpPr>
              <p:cNvPr id="26" name="TextBox 25">
                <a:extLst>
                  <a:ext uri="{FF2B5EF4-FFF2-40B4-BE49-F238E27FC236}">
                    <a16:creationId xmlns:a16="http://schemas.microsoft.com/office/drawing/2014/main" id="{7BAE5414-A97C-4019-A28A-73B6AFEE74B3}"/>
                  </a:ext>
                </a:extLst>
              </p:cNvPr>
              <p:cNvSpPr txBox="1"/>
              <p:nvPr/>
            </p:nvSpPr>
            <p:spPr>
              <a:xfrm>
                <a:off x="5399270" y="2769629"/>
                <a:ext cx="2659334" cy="523220"/>
              </a:xfrm>
              <a:prstGeom prst="rect">
                <a:avLst/>
              </a:prstGeom>
              <a:noFill/>
            </p:spPr>
            <p:txBody>
              <a:bodyPr wrap="square" rtlCol="0">
                <a:spAutoFit/>
              </a:bodyPr>
              <a:lstStyle/>
              <a:p>
                <a:r>
                  <a:rPr lang="en-SG" sz="2800" b="1" dirty="0">
                    <a:solidFill>
                      <a:schemeClr val="tx1">
                        <a:lumMod val="85000"/>
                        <a:lumOff val="15000"/>
                      </a:schemeClr>
                    </a:solidFill>
                    <a:latin typeface="Century Gothic" panose="020B0502020202020204" pitchFamily="34" charset="0"/>
                  </a:rPr>
                  <a:t>xx</a:t>
                </a:r>
                <a:r>
                  <a:rPr kumimoji="0" lang="en-SG" sz="2800" b="1" i="0" u="none" strike="noStrike" kern="1200" cap="none" spc="0" normalizeH="0" baseline="0" noProof="0" dirty="0">
                    <a:ln>
                      <a:noFill/>
                    </a:ln>
                    <a:solidFill>
                      <a:schemeClr val="tx1">
                        <a:lumMod val="85000"/>
                        <a:lumOff val="15000"/>
                      </a:schemeClr>
                    </a:solidFill>
                    <a:effectLst/>
                    <a:uLnTx/>
                    <a:uFillTx/>
                    <a:latin typeface="Century Gothic" panose="020B0502020202020204" pitchFamily="34" charset="0"/>
                    <a:ea typeface="+mn-ea"/>
                    <a:cs typeface="+mn-cs"/>
                  </a:rPr>
                  <a:t>% </a:t>
                </a:r>
                <a:r>
                  <a:rPr kumimoji="0" lang="en-SG" sz="16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of students </a:t>
                </a:r>
                <a:endParaRPr lang="en-SG" sz="2400" b="1" dirty="0">
                  <a:solidFill>
                    <a:schemeClr val="tx1">
                      <a:lumMod val="85000"/>
                      <a:lumOff val="15000"/>
                    </a:schemeClr>
                  </a:solidFill>
                  <a:latin typeface="Century Gothic" panose="020B0502020202020204" pitchFamily="34" charset="0"/>
                </a:endParaRPr>
              </a:p>
            </p:txBody>
          </p:sp>
          <p:sp>
            <p:nvSpPr>
              <p:cNvPr id="27" name="TextBox 26">
                <a:extLst>
                  <a:ext uri="{FF2B5EF4-FFF2-40B4-BE49-F238E27FC236}">
                    <a16:creationId xmlns:a16="http://schemas.microsoft.com/office/drawing/2014/main" id="{0A59794D-6C67-4868-B817-4B1047666A2E}"/>
                  </a:ext>
                </a:extLst>
              </p:cNvPr>
              <p:cNvSpPr txBox="1"/>
              <p:nvPr/>
            </p:nvSpPr>
            <p:spPr>
              <a:xfrm>
                <a:off x="5397048" y="3245316"/>
                <a:ext cx="2647678" cy="307777"/>
              </a:xfrm>
              <a:prstGeom prst="rect">
                <a:avLst/>
              </a:prstGeom>
              <a:noFill/>
            </p:spPr>
            <p:txBody>
              <a:bodyPr wrap="square" rtlCol="0">
                <a:spAutoFit/>
              </a:bodyPr>
              <a:lstStyle/>
              <a:p>
                <a:r>
                  <a:rPr lang="en-US" sz="1400">
                    <a:solidFill>
                      <a:srgbClr val="2E2E2E"/>
                    </a:solidFill>
                    <a:latin typeface="Century Gothic" panose="020B0502020202020204" pitchFamily="34" charset="0"/>
                  </a:rPr>
                  <a:t>stats</a:t>
                </a:r>
                <a:endParaRPr lang="en-SG" sz="1400">
                  <a:solidFill>
                    <a:schemeClr val="tx1">
                      <a:lumMod val="85000"/>
                      <a:lumOff val="15000"/>
                    </a:schemeClr>
                  </a:solidFill>
                  <a:latin typeface="Century Gothic" panose="020B0502020202020204" pitchFamily="34" charset="0"/>
                </a:endParaRPr>
              </a:p>
            </p:txBody>
          </p:sp>
        </p:grpSp>
        <p:grpSp>
          <p:nvGrpSpPr>
            <p:cNvPr id="33" name="Group 32">
              <a:extLst>
                <a:ext uri="{FF2B5EF4-FFF2-40B4-BE49-F238E27FC236}">
                  <a16:creationId xmlns:a16="http://schemas.microsoft.com/office/drawing/2014/main" id="{28C6FEDB-C9C8-4CB3-AD90-A56C35EF08CD}"/>
                </a:ext>
              </a:extLst>
            </p:cNvPr>
            <p:cNvGrpSpPr/>
            <p:nvPr/>
          </p:nvGrpSpPr>
          <p:grpSpPr>
            <a:xfrm>
              <a:off x="4959275" y="3822142"/>
              <a:ext cx="3509830" cy="664156"/>
              <a:chOff x="4959275" y="3862980"/>
              <a:chExt cx="3509830" cy="664156"/>
            </a:xfrm>
          </p:grpSpPr>
          <p:sp>
            <p:nvSpPr>
              <p:cNvPr id="29" name="TextBox 28">
                <a:extLst>
                  <a:ext uri="{FF2B5EF4-FFF2-40B4-BE49-F238E27FC236}">
                    <a16:creationId xmlns:a16="http://schemas.microsoft.com/office/drawing/2014/main" id="{6568A496-6075-40CC-9BAF-59B45FDB1A6C}"/>
                  </a:ext>
                </a:extLst>
              </p:cNvPr>
              <p:cNvSpPr txBox="1"/>
              <p:nvPr/>
            </p:nvSpPr>
            <p:spPr>
              <a:xfrm>
                <a:off x="4962205" y="3862980"/>
                <a:ext cx="3506900" cy="443543"/>
              </a:xfrm>
              <a:prstGeom prst="rect">
                <a:avLst/>
              </a:prstGeom>
              <a:noFill/>
            </p:spPr>
            <p:txBody>
              <a:bodyPr wrap="square" rtlCol="0">
                <a:spAutoFit/>
              </a:bodyPr>
              <a:lstStyle/>
              <a:p>
                <a:r>
                  <a:rPr kumimoji="0" lang="en-SG" sz="2800" b="1" i="0" u="none" strike="noStrike" kern="1200" cap="none" spc="0" normalizeH="0" baseline="0" noProof="0" dirty="0">
                    <a:ln>
                      <a:noFill/>
                    </a:ln>
                    <a:solidFill>
                      <a:schemeClr val="tx1">
                        <a:lumMod val="85000"/>
                        <a:lumOff val="15000"/>
                      </a:schemeClr>
                    </a:solidFill>
                    <a:effectLst/>
                    <a:uLnTx/>
                    <a:uFillTx/>
                    <a:latin typeface="Century Gothic" panose="020B0502020202020204" pitchFamily="34" charset="0"/>
                    <a:ea typeface="+mn-ea"/>
                    <a:cs typeface="+mn-cs"/>
                  </a:rPr>
                  <a:t>xx% </a:t>
                </a:r>
                <a:r>
                  <a:rPr kumimoji="0" lang="en-SG" sz="16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of students </a:t>
                </a:r>
                <a:endParaRPr lang="en-SG" sz="2400" b="1" dirty="0">
                  <a:solidFill>
                    <a:schemeClr val="tx1">
                      <a:lumMod val="85000"/>
                      <a:lumOff val="15000"/>
                    </a:schemeClr>
                  </a:solidFill>
                  <a:latin typeface="Century Gothic" panose="020B0502020202020204" pitchFamily="34" charset="0"/>
                </a:endParaRPr>
              </a:p>
            </p:txBody>
          </p:sp>
          <p:sp>
            <p:nvSpPr>
              <p:cNvPr id="30" name="TextBox 29">
                <a:extLst>
                  <a:ext uri="{FF2B5EF4-FFF2-40B4-BE49-F238E27FC236}">
                    <a16:creationId xmlns:a16="http://schemas.microsoft.com/office/drawing/2014/main" id="{859D61E2-8A03-40E5-A69E-3D0BE5C648CB}"/>
                  </a:ext>
                </a:extLst>
              </p:cNvPr>
              <p:cNvSpPr txBox="1"/>
              <p:nvPr/>
            </p:nvSpPr>
            <p:spPr>
              <a:xfrm>
                <a:off x="4959275" y="4266228"/>
                <a:ext cx="3491529" cy="260908"/>
              </a:xfrm>
              <a:prstGeom prst="rect">
                <a:avLst/>
              </a:prstGeom>
              <a:noFill/>
            </p:spPr>
            <p:txBody>
              <a:bodyPr wrap="square" rtlCol="0">
                <a:spAutoFit/>
              </a:bodyPr>
              <a:lstStyle/>
              <a:p>
                <a:r>
                  <a:rPr lang="en-US" sz="1400">
                    <a:solidFill>
                      <a:srgbClr val="2E2E2E"/>
                    </a:solidFill>
                    <a:latin typeface="Century Gothic" panose="020B0502020202020204" pitchFamily="34" charset="0"/>
                  </a:rPr>
                  <a:t>stats</a:t>
                </a:r>
                <a:endParaRPr lang="en-SG" sz="1400">
                  <a:solidFill>
                    <a:schemeClr val="tx1">
                      <a:lumMod val="85000"/>
                      <a:lumOff val="15000"/>
                    </a:schemeClr>
                  </a:solidFill>
                  <a:latin typeface="Century Gothic" panose="020B0502020202020204" pitchFamily="34" charset="0"/>
                </a:endParaRPr>
              </a:p>
            </p:txBody>
          </p:sp>
        </p:grpSp>
      </p:grpSp>
    </p:spTree>
    <p:extLst>
      <p:ext uri="{BB962C8B-B14F-4D97-AF65-F5344CB8AC3E}">
        <p14:creationId xmlns:p14="http://schemas.microsoft.com/office/powerpoint/2010/main" val="10198251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CEB868-48F1-4884-8C6E-6BF9B76FC33C}"/>
              </a:ext>
            </a:extLst>
          </p:cNvPr>
          <p:cNvSpPr>
            <a:spLocks noGrp="1"/>
          </p:cNvSpPr>
          <p:nvPr>
            <p:ph type="body" sz="quarter" idx="10"/>
          </p:nvPr>
        </p:nvSpPr>
        <p:spPr/>
        <p:txBody>
          <a:bodyPr/>
          <a:lstStyle/>
          <a:p>
            <a:endParaRPr lang="en-SG"/>
          </a:p>
        </p:txBody>
      </p:sp>
      <p:sp>
        <p:nvSpPr>
          <p:cNvPr id="3" name="Slide Number Placeholder 2">
            <a:extLst>
              <a:ext uri="{FF2B5EF4-FFF2-40B4-BE49-F238E27FC236}">
                <a16:creationId xmlns:a16="http://schemas.microsoft.com/office/drawing/2014/main" id="{BE124911-AAAD-4BC8-A529-3DD3810286DB}"/>
              </a:ext>
            </a:extLst>
          </p:cNvPr>
          <p:cNvSpPr>
            <a:spLocks noGrp="1"/>
          </p:cNvSpPr>
          <p:nvPr>
            <p:ph type="sldNum" sz="quarter" idx="12"/>
          </p:nvPr>
        </p:nvSpPr>
        <p:spPr/>
        <p:txBody>
          <a:bodyPr/>
          <a:lstStyle/>
          <a:p>
            <a:fld id="{E36CBC02-B559-4B71-B728-BAE96F1BFA4E}" type="slidenum">
              <a:rPr lang="en-SG" smtClean="0"/>
              <a:pPr/>
              <a:t>72</a:t>
            </a:fld>
            <a:endParaRPr lang="en-SG"/>
          </a:p>
        </p:txBody>
      </p:sp>
      <p:sp>
        <p:nvSpPr>
          <p:cNvPr id="4" name="Text Placeholder 3">
            <a:extLst>
              <a:ext uri="{FF2B5EF4-FFF2-40B4-BE49-F238E27FC236}">
                <a16:creationId xmlns:a16="http://schemas.microsoft.com/office/drawing/2014/main" id="{82D371B0-2551-4A2F-84B3-1EE2AE2F104B}"/>
              </a:ext>
            </a:extLst>
          </p:cNvPr>
          <p:cNvSpPr>
            <a:spLocks noGrp="1"/>
          </p:cNvSpPr>
          <p:nvPr>
            <p:ph type="body" sz="quarter" idx="13"/>
          </p:nvPr>
        </p:nvSpPr>
        <p:spPr/>
        <p:txBody>
          <a:bodyPr/>
          <a:lstStyle/>
          <a:p>
            <a:endParaRPr lang="en-SG"/>
          </a:p>
        </p:txBody>
      </p:sp>
      <p:grpSp>
        <p:nvGrpSpPr>
          <p:cNvPr id="14" name="Group 13">
            <a:extLst>
              <a:ext uri="{FF2B5EF4-FFF2-40B4-BE49-F238E27FC236}">
                <a16:creationId xmlns:a16="http://schemas.microsoft.com/office/drawing/2014/main" id="{0A83AF84-FE4A-485F-AB16-3F813FD73B52}"/>
              </a:ext>
            </a:extLst>
          </p:cNvPr>
          <p:cNvGrpSpPr/>
          <p:nvPr/>
        </p:nvGrpSpPr>
        <p:grpSpPr>
          <a:xfrm>
            <a:off x="656375" y="2077422"/>
            <a:ext cx="3165129" cy="3597217"/>
            <a:chOff x="345057" y="2260121"/>
            <a:chExt cx="2320505" cy="2976113"/>
          </a:xfrm>
        </p:grpSpPr>
        <p:sp>
          <p:nvSpPr>
            <p:cNvPr id="15" name="Rectangle 14">
              <a:extLst>
                <a:ext uri="{FF2B5EF4-FFF2-40B4-BE49-F238E27FC236}">
                  <a16:creationId xmlns:a16="http://schemas.microsoft.com/office/drawing/2014/main" id="{A039884D-E01F-465D-8BCB-83154932712D}"/>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E802EBDA-A815-4C04-9FB1-1A6359A09B7F}"/>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17" name="Rectangle 16">
            <a:extLst>
              <a:ext uri="{FF2B5EF4-FFF2-40B4-BE49-F238E27FC236}">
                <a16:creationId xmlns:a16="http://schemas.microsoft.com/office/drawing/2014/main" id="{E03D6164-44AE-44A0-A203-7BACB86E5399}"/>
              </a:ext>
            </a:extLst>
          </p:cNvPr>
          <p:cNvSpPr/>
          <p:nvPr/>
        </p:nvSpPr>
        <p:spPr>
          <a:xfrm>
            <a:off x="791158" y="2202547"/>
            <a:ext cx="396815" cy="875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b="1"/>
              <a:t>1</a:t>
            </a:r>
          </a:p>
        </p:txBody>
      </p:sp>
      <p:sp>
        <p:nvSpPr>
          <p:cNvPr id="18" name="Rectangle 17">
            <a:extLst>
              <a:ext uri="{FF2B5EF4-FFF2-40B4-BE49-F238E27FC236}">
                <a16:creationId xmlns:a16="http://schemas.microsoft.com/office/drawing/2014/main" id="{F3C491EB-761E-4165-9B6C-50D7E4734F90}"/>
              </a:ext>
            </a:extLst>
          </p:cNvPr>
          <p:cNvSpPr/>
          <p:nvPr/>
        </p:nvSpPr>
        <p:spPr>
          <a:xfrm>
            <a:off x="1267118" y="2244255"/>
            <a:ext cx="1908911" cy="792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000" b="1" dirty="0" err="1"/>
              <a:t>Xx</a:t>
            </a:r>
            <a:endParaRPr lang="en-SG" sz="2000" b="1" dirty="0"/>
          </a:p>
          <a:p>
            <a:r>
              <a:rPr lang="en-SG" sz="2000" b="1" dirty="0"/>
              <a:t>xx</a:t>
            </a:r>
          </a:p>
        </p:txBody>
      </p:sp>
      <p:grpSp>
        <p:nvGrpSpPr>
          <p:cNvPr id="19" name="Group 18">
            <a:extLst>
              <a:ext uri="{FF2B5EF4-FFF2-40B4-BE49-F238E27FC236}">
                <a16:creationId xmlns:a16="http://schemas.microsoft.com/office/drawing/2014/main" id="{6519BCC4-7ADB-4FD4-950A-D35ECAAD5B02}"/>
              </a:ext>
            </a:extLst>
          </p:cNvPr>
          <p:cNvGrpSpPr/>
          <p:nvPr/>
        </p:nvGrpSpPr>
        <p:grpSpPr>
          <a:xfrm>
            <a:off x="4513436" y="2077421"/>
            <a:ext cx="3165129" cy="3597217"/>
            <a:chOff x="345057" y="2260121"/>
            <a:chExt cx="2320505" cy="2976113"/>
          </a:xfrm>
        </p:grpSpPr>
        <p:sp>
          <p:nvSpPr>
            <p:cNvPr id="20" name="Rectangle 19">
              <a:extLst>
                <a:ext uri="{FF2B5EF4-FFF2-40B4-BE49-F238E27FC236}">
                  <a16:creationId xmlns:a16="http://schemas.microsoft.com/office/drawing/2014/main" id="{9CD71BDE-40DE-45A2-B254-95CEF2D55AD4}"/>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20">
              <a:extLst>
                <a:ext uri="{FF2B5EF4-FFF2-40B4-BE49-F238E27FC236}">
                  <a16:creationId xmlns:a16="http://schemas.microsoft.com/office/drawing/2014/main" id="{1C455617-88F1-4056-9A8C-59494BD75E00}"/>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22" name="Rectangle 21">
            <a:extLst>
              <a:ext uri="{FF2B5EF4-FFF2-40B4-BE49-F238E27FC236}">
                <a16:creationId xmlns:a16="http://schemas.microsoft.com/office/drawing/2014/main" id="{019ECB35-2382-48B1-9688-03364F4FA548}"/>
              </a:ext>
            </a:extLst>
          </p:cNvPr>
          <p:cNvSpPr/>
          <p:nvPr/>
        </p:nvSpPr>
        <p:spPr>
          <a:xfrm>
            <a:off x="4648219" y="2202546"/>
            <a:ext cx="396815" cy="875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b="1"/>
              <a:t>2</a:t>
            </a:r>
          </a:p>
        </p:txBody>
      </p:sp>
      <p:sp>
        <p:nvSpPr>
          <p:cNvPr id="23" name="Rectangle 22">
            <a:extLst>
              <a:ext uri="{FF2B5EF4-FFF2-40B4-BE49-F238E27FC236}">
                <a16:creationId xmlns:a16="http://schemas.microsoft.com/office/drawing/2014/main" id="{449B9FE8-74E3-465D-9427-0F71A92A0A96}"/>
              </a:ext>
            </a:extLst>
          </p:cNvPr>
          <p:cNvSpPr/>
          <p:nvPr/>
        </p:nvSpPr>
        <p:spPr>
          <a:xfrm>
            <a:off x="5124179" y="2244254"/>
            <a:ext cx="2520336" cy="792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000" b="1" dirty="0" err="1"/>
              <a:t>Xx</a:t>
            </a:r>
            <a:endParaRPr lang="en-SG" sz="2000" b="1" dirty="0"/>
          </a:p>
          <a:p>
            <a:r>
              <a:rPr lang="en-SG" sz="2000" b="1" dirty="0"/>
              <a:t>xx</a:t>
            </a:r>
          </a:p>
        </p:txBody>
      </p:sp>
      <p:grpSp>
        <p:nvGrpSpPr>
          <p:cNvPr id="24" name="Group 23">
            <a:extLst>
              <a:ext uri="{FF2B5EF4-FFF2-40B4-BE49-F238E27FC236}">
                <a16:creationId xmlns:a16="http://schemas.microsoft.com/office/drawing/2014/main" id="{A9F1E867-CDED-46E3-921D-43C932A1AAD1}"/>
              </a:ext>
            </a:extLst>
          </p:cNvPr>
          <p:cNvGrpSpPr/>
          <p:nvPr/>
        </p:nvGrpSpPr>
        <p:grpSpPr>
          <a:xfrm>
            <a:off x="8370497" y="2077420"/>
            <a:ext cx="3165129" cy="3597217"/>
            <a:chOff x="345057" y="2260121"/>
            <a:chExt cx="2320505" cy="2976113"/>
          </a:xfrm>
        </p:grpSpPr>
        <p:sp>
          <p:nvSpPr>
            <p:cNvPr id="25" name="Rectangle 24">
              <a:extLst>
                <a:ext uri="{FF2B5EF4-FFF2-40B4-BE49-F238E27FC236}">
                  <a16:creationId xmlns:a16="http://schemas.microsoft.com/office/drawing/2014/main" id="{5120629E-5285-4227-BA06-DABDE8AE251A}"/>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25">
              <a:extLst>
                <a:ext uri="{FF2B5EF4-FFF2-40B4-BE49-F238E27FC236}">
                  <a16:creationId xmlns:a16="http://schemas.microsoft.com/office/drawing/2014/main" id="{F556862B-E49F-4477-8C4D-98A08130AF79}"/>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27" name="Rectangle 26">
            <a:extLst>
              <a:ext uri="{FF2B5EF4-FFF2-40B4-BE49-F238E27FC236}">
                <a16:creationId xmlns:a16="http://schemas.microsoft.com/office/drawing/2014/main" id="{475D2485-A50C-4143-8CE9-09DEF9591220}"/>
              </a:ext>
            </a:extLst>
          </p:cNvPr>
          <p:cNvSpPr/>
          <p:nvPr/>
        </p:nvSpPr>
        <p:spPr>
          <a:xfrm>
            <a:off x="8505280" y="2202545"/>
            <a:ext cx="396815" cy="875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b="1"/>
              <a:t>3</a:t>
            </a:r>
          </a:p>
        </p:txBody>
      </p:sp>
      <p:sp>
        <p:nvSpPr>
          <p:cNvPr id="28" name="Rectangle 27">
            <a:extLst>
              <a:ext uri="{FF2B5EF4-FFF2-40B4-BE49-F238E27FC236}">
                <a16:creationId xmlns:a16="http://schemas.microsoft.com/office/drawing/2014/main" id="{D8ECFBFD-DA12-4AC2-B2DA-B8C5D21CF3F7}"/>
              </a:ext>
            </a:extLst>
          </p:cNvPr>
          <p:cNvSpPr/>
          <p:nvPr/>
        </p:nvSpPr>
        <p:spPr>
          <a:xfrm>
            <a:off x="8981240" y="2244253"/>
            <a:ext cx="2545162" cy="792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000" b="1" dirty="0" err="1"/>
              <a:t>Xx</a:t>
            </a:r>
            <a:endParaRPr lang="en-SG" sz="2000" b="1" dirty="0"/>
          </a:p>
          <a:p>
            <a:r>
              <a:rPr lang="en-SG" sz="2000" b="1" dirty="0"/>
              <a:t>xx</a:t>
            </a:r>
          </a:p>
        </p:txBody>
      </p:sp>
      <p:sp>
        <p:nvSpPr>
          <p:cNvPr id="29" name="Rectangle 28">
            <a:extLst>
              <a:ext uri="{FF2B5EF4-FFF2-40B4-BE49-F238E27FC236}">
                <a16:creationId xmlns:a16="http://schemas.microsoft.com/office/drawing/2014/main" id="{BE1E53E1-A56F-4504-AF4B-EB1F1B99045F}"/>
              </a:ext>
            </a:extLst>
          </p:cNvPr>
          <p:cNvSpPr/>
          <p:nvPr/>
        </p:nvSpPr>
        <p:spPr>
          <a:xfrm>
            <a:off x="918622" y="3422196"/>
            <a:ext cx="2499365" cy="2018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Words</a:t>
            </a:r>
          </a:p>
          <a:p>
            <a:pPr algn="ctr"/>
            <a:r>
              <a:rPr lang="en-US" sz="1700" b="1" dirty="0">
                <a:solidFill>
                  <a:schemeClr val="tx1"/>
                </a:solidFill>
              </a:rPr>
              <a:t>emphasis</a:t>
            </a:r>
          </a:p>
        </p:txBody>
      </p:sp>
      <p:sp>
        <p:nvSpPr>
          <p:cNvPr id="30" name="Rectangle 29">
            <a:extLst>
              <a:ext uri="{FF2B5EF4-FFF2-40B4-BE49-F238E27FC236}">
                <a16:creationId xmlns:a16="http://schemas.microsoft.com/office/drawing/2014/main" id="{0DD6C2C1-6F1C-4D84-A6FE-E0847027131D}"/>
              </a:ext>
            </a:extLst>
          </p:cNvPr>
          <p:cNvSpPr/>
          <p:nvPr/>
        </p:nvSpPr>
        <p:spPr>
          <a:xfrm>
            <a:off x="4846318" y="3422195"/>
            <a:ext cx="2499365" cy="2018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Words</a:t>
            </a:r>
          </a:p>
          <a:p>
            <a:pPr algn="ctr"/>
            <a:r>
              <a:rPr lang="en-US" sz="1700" b="1" dirty="0">
                <a:solidFill>
                  <a:schemeClr val="tx1"/>
                </a:solidFill>
              </a:rPr>
              <a:t>emphasis</a:t>
            </a:r>
          </a:p>
        </p:txBody>
      </p:sp>
      <p:sp>
        <p:nvSpPr>
          <p:cNvPr id="31" name="Rectangle 30">
            <a:extLst>
              <a:ext uri="{FF2B5EF4-FFF2-40B4-BE49-F238E27FC236}">
                <a16:creationId xmlns:a16="http://schemas.microsoft.com/office/drawing/2014/main" id="{CA9FF17C-4E92-4832-82D0-287097059B53}"/>
              </a:ext>
            </a:extLst>
          </p:cNvPr>
          <p:cNvSpPr/>
          <p:nvPr/>
        </p:nvSpPr>
        <p:spPr>
          <a:xfrm>
            <a:off x="8703378" y="3422196"/>
            <a:ext cx="2499365" cy="2018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Words</a:t>
            </a:r>
          </a:p>
          <a:p>
            <a:pPr algn="ctr"/>
            <a:r>
              <a:rPr lang="en-US" sz="1700" b="1" dirty="0">
                <a:solidFill>
                  <a:schemeClr val="tx1"/>
                </a:solidFill>
              </a:rPr>
              <a:t>emphasis</a:t>
            </a:r>
          </a:p>
        </p:txBody>
      </p:sp>
    </p:spTree>
    <p:extLst>
      <p:ext uri="{BB962C8B-B14F-4D97-AF65-F5344CB8AC3E}">
        <p14:creationId xmlns:p14="http://schemas.microsoft.com/office/powerpoint/2010/main" val="2981570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E6F16E6-B7BD-4C09-A388-FAE00CB0EAC8}"/>
              </a:ext>
            </a:extLst>
          </p:cNvPr>
          <p:cNvSpPr/>
          <p:nvPr/>
        </p:nvSpPr>
        <p:spPr>
          <a:xfrm>
            <a:off x="8530652" y="1925312"/>
            <a:ext cx="1259997" cy="1229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t>Icon</a:t>
            </a:r>
          </a:p>
          <a:p>
            <a:pPr algn="ctr"/>
            <a:r>
              <a:rPr lang="en-SG" sz="1400" b="1" dirty="0"/>
              <a:t>placeholder</a:t>
            </a:r>
          </a:p>
        </p:txBody>
      </p:sp>
      <p:sp>
        <p:nvSpPr>
          <p:cNvPr id="18" name="Rectangle 17">
            <a:extLst>
              <a:ext uri="{FF2B5EF4-FFF2-40B4-BE49-F238E27FC236}">
                <a16:creationId xmlns:a16="http://schemas.microsoft.com/office/drawing/2014/main" id="{BA06070F-4C8B-43D7-8A5A-64876D0F2134}"/>
              </a:ext>
            </a:extLst>
          </p:cNvPr>
          <p:cNvSpPr/>
          <p:nvPr/>
        </p:nvSpPr>
        <p:spPr>
          <a:xfrm>
            <a:off x="2401351" y="1940475"/>
            <a:ext cx="1259997" cy="1229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t>Icon</a:t>
            </a:r>
          </a:p>
          <a:p>
            <a:pPr algn="ctr"/>
            <a:r>
              <a:rPr lang="en-SG" sz="1400" b="1" dirty="0"/>
              <a:t>placeholder</a:t>
            </a:r>
          </a:p>
        </p:txBody>
      </p:sp>
      <p:sp>
        <p:nvSpPr>
          <p:cNvPr id="2" name="Text Placeholder 1">
            <a:extLst>
              <a:ext uri="{FF2B5EF4-FFF2-40B4-BE49-F238E27FC236}">
                <a16:creationId xmlns:a16="http://schemas.microsoft.com/office/drawing/2014/main" id="{2149BAB0-D76C-48B9-9931-8AF7026D9011}"/>
              </a:ext>
            </a:extLst>
          </p:cNvPr>
          <p:cNvSpPr>
            <a:spLocks noGrp="1"/>
          </p:cNvSpPr>
          <p:nvPr>
            <p:ph type="body" sz="quarter" idx="10"/>
          </p:nvPr>
        </p:nvSpPr>
        <p:spPr/>
        <p:txBody>
          <a:bodyPr/>
          <a:lstStyle/>
          <a:p>
            <a:endParaRPr lang="en-SG"/>
          </a:p>
        </p:txBody>
      </p:sp>
      <p:sp>
        <p:nvSpPr>
          <p:cNvPr id="3" name="Slide Number Placeholder 2">
            <a:extLst>
              <a:ext uri="{FF2B5EF4-FFF2-40B4-BE49-F238E27FC236}">
                <a16:creationId xmlns:a16="http://schemas.microsoft.com/office/drawing/2014/main" id="{4C90CC4F-1D41-46B8-8CD3-CEB0807FB24A}"/>
              </a:ext>
            </a:extLst>
          </p:cNvPr>
          <p:cNvSpPr>
            <a:spLocks noGrp="1"/>
          </p:cNvSpPr>
          <p:nvPr>
            <p:ph type="sldNum" sz="quarter" idx="12"/>
          </p:nvPr>
        </p:nvSpPr>
        <p:spPr/>
        <p:txBody>
          <a:bodyPr/>
          <a:lstStyle/>
          <a:p>
            <a:fld id="{E36CBC02-B559-4B71-B728-BAE96F1BFA4E}" type="slidenum">
              <a:rPr lang="en-SG" smtClean="0"/>
              <a:pPr/>
              <a:t>73</a:t>
            </a:fld>
            <a:endParaRPr lang="en-SG"/>
          </a:p>
        </p:txBody>
      </p:sp>
      <p:sp>
        <p:nvSpPr>
          <p:cNvPr id="4" name="Text Placeholder 3">
            <a:extLst>
              <a:ext uri="{FF2B5EF4-FFF2-40B4-BE49-F238E27FC236}">
                <a16:creationId xmlns:a16="http://schemas.microsoft.com/office/drawing/2014/main" id="{863F3DD8-BEA0-4DE3-929D-DBC4E719E1BA}"/>
              </a:ext>
            </a:extLst>
          </p:cNvPr>
          <p:cNvSpPr>
            <a:spLocks noGrp="1"/>
          </p:cNvSpPr>
          <p:nvPr>
            <p:ph type="body" sz="quarter" idx="13"/>
          </p:nvPr>
        </p:nvSpPr>
        <p:spPr/>
        <p:txBody>
          <a:bodyPr/>
          <a:lstStyle/>
          <a:p>
            <a:endParaRPr lang="en-SG"/>
          </a:p>
        </p:txBody>
      </p:sp>
      <p:cxnSp>
        <p:nvCxnSpPr>
          <p:cNvPr id="5" name="Straight Connector 4">
            <a:extLst>
              <a:ext uri="{FF2B5EF4-FFF2-40B4-BE49-F238E27FC236}">
                <a16:creationId xmlns:a16="http://schemas.microsoft.com/office/drawing/2014/main" id="{042BE9BA-E5EB-4B74-8B51-5D69DF0B0821}"/>
              </a:ext>
            </a:extLst>
          </p:cNvPr>
          <p:cNvCxnSpPr>
            <a:cxnSpLocks/>
          </p:cNvCxnSpPr>
          <p:nvPr/>
        </p:nvCxnSpPr>
        <p:spPr>
          <a:xfrm>
            <a:off x="6096000" y="2059806"/>
            <a:ext cx="0" cy="3689032"/>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36D8F01-2660-4B89-A29E-72110958308C}"/>
              </a:ext>
            </a:extLst>
          </p:cNvPr>
          <p:cNvGrpSpPr/>
          <p:nvPr/>
        </p:nvGrpSpPr>
        <p:grpSpPr>
          <a:xfrm rot="5400000">
            <a:off x="2866734" y="3063736"/>
            <a:ext cx="329234" cy="2999443"/>
            <a:chOff x="5841507" y="1489270"/>
            <a:chExt cx="510125" cy="4647422"/>
          </a:xfrm>
        </p:grpSpPr>
        <p:sp>
          <p:nvSpPr>
            <p:cNvPr id="7" name="Isosceles Triangle 6">
              <a:extLst>
                <a:ext uri="{FF2B5EF4-FFF2-40B4-BE49-F238E27FC236}">
                  <a16:creationId xmlns:a16="http://schemas.microsoft.com/office/drawing/2014/main" id="{A4875818-EE3B-4B28-AF09-7A3ADEE7966B}"/>
                </a:ext>
              </a:extLst>
            </p:cNvPr>
            <p:cNvSpPr/>
            <p:nvPr/>
          </p:nvSpPr>
          <p:spPr>
            <a:xfrm rot="5400000">
              <a:off x="3772859" y="3557918"/>
              <a:ext cx="4647422" cy="510125"/>
            </a:xfrm>
            <a:prstGeom prst="triangle">
              <a:avLst/>
            </a:prstGeom>
            <a:solidFill>
              <a:srgbClr val="D2C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Isosceles Triangle 7">
              <a:extLst>
                <a:ext uri="{FF2B5EF4-FFF2-40B4-BE49-F238E27FC236}">
                  <a16:creationId xmlns:a16="http://schemas.microsoft.com/office/drawing/2014/main" id="{B1321574-83EB-4CC9-ADBB-B62E79300833}"/>
                </a:ext>
              </a:extLst>
            </p:cNvPr>
            <p:cNvSpPr/>
            <p:nvPr/>
          </p:nvSpPr>
          <p:spPr>
            <a:xfrm rot="5400000">
              <a:off x="3641173" y="3689604"/>
              <a:ext cx="4647422" cy="24675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9" name="Rectangle 8">
            <a:extLst>
              <a:ext uri="{FF2B5EF4-FFF2-40B4-BE49-F238E27FC236}">
                <a16:creationId xmlns:a16="http://schemas.microsoft.com/office/drawing/2014/main" id="{DB7E15AD-7B48-4562-93C8-72C26EB35902}"/>
              </a:ext>
            </a:extLst>
          </p:cNvPr>
          <p:cNvSpPr/>
          <p:nvPr/>
        </p:nvSpPr>
        <p:spPr>
          <a:xfrm>
            <a:off x="737092" y="3413994"/>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dirty="0">
                <a:solidFill>
                  <a:schemeClr val="tx1"/>
                </a:solidFill>
              </a:rPr>
              <a:t>words &amp;</a:t>
            </a:r>
            <a:r>
              <a:rPr lang="en-SG" sz="1700" dirty="0">
                <a:solidFill>
                  <a:srgbClr val="00B14F"/>
                </a:solidFill>
              </a:rPr>
              <a:t> </a:t>
            </a:r>
            <a:r>
              <a:rPr lang="en-SG" sz="1700" b="1" dirty="0">
                <a:solidFill>
                  <a:srgbClr val="EB6761"/>
                </a:solidFill>
              </a:rPr>
              <a:t>emphasis</a:t>
            </a:r>
            <a:endParaRPr lang="en-SG" sz="1700" dirty="0">
              <a:solidFill>
                <a:schemeClr val="tx1"/>
              </a:solidFill>
            </a:endParaRPr>
          </a:p>
        </p:txBody>
      </p:sp>
      <p:sp>
        <p:nvSpPr>
          <p:cNvPr id="10" name="TextBox 9">
            <a:extLst>
              <a:ext uri="{FF2B5EF4-FFF2-40B4-BE49-F238E27FC236}">
                <a16:creationId xmlns:a16="http://schemas.microsoft.com/office/drawing/2014/main" id="{B551182A-79A7-485C-A452-89B0B43B4E8B}"/>
              </a:ext>
            </a:extLst>
          </p:cNvPr>
          <p:cNvSpPr txBox="1"/>
          <p:nvPr/>
        </p:nvSpPr>
        <p:spPr>
          <a:xfrm>
            <a:off x="264539" y="5310594"/>
            <a:ext cx="5533626" cy="338554"/>
          </a:xfrm>
          <a:prstGeom prst="rect">
            <a:avLst/>
          </a:prstGeom>
          <a:noFill/>
        </p:spPr>
        <p:txBody>
          <a:bodyPr wrap="square" rtlCol="0" anchor="ctr">
            <a:spAutoFit/>
          </a:bodyPr>
          <a:lstStyle/>
          <a:p>
            <a:pPr algn="ctr"/>
            <a:r>
              <a:rPr lang="en-SG" sz="1600" dirty="0">
                <a:solidFill>
                  <a:schemeClr val="tx1"/>
                </a:solidFill>
              </a:rPr>
              <a:t>words &amp;</a:t>
            </a:r>
            <a:r>
              <a:rPr lang="en-SG" sz="1600" dirty="0">
                <a:solidFill>
                  <a:srgbClr val="00B14F"/>
                </a:solidFill>
              </a:rPr>
              <a:t> </a:t>
            </a:r>
            <a:r>
              <a:rPr lang="en-SG" sz="1600" b="1" dirty="0"/>
              <a:t>emphasis</a:t>
            </a:r>
            <a:endParaRPr lang="en-SG" sz="1600" dirty="0"/>
          </a:p>
        </p:txBody>
      </p:sp>
      <p:sp>
        <p:nvSpPr>
          <p:cNvPr id="11" name="Rectangle 10">
            <a:extLst>
              <a:ext uri="{FF2B5EF4-FFF2-40B4-BE49-F238E27FC236}">
                <a16:creationId xmlns:a16="http://schemas.microsoft.com/office/drawing/2014/main" id="{1614A905-46DA-4556-B6E8-5F2D13B8805F}"/>
              </a:ext>
            </a:extLst>
          </p:cNvPr>
          <p:cNvSpPr/>
          <p:nvPr/>
        </p:nvSpPr>
        <p:spPr>
          <a:xfrm>
            <a:off x="6866389" y="3413994"/>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dirty="0">
                <a:solidFill>
                  <a:schemeClr val="tx1"/>
                </a:solidFill>
              </a:rPr>
              <a:t>words &amp;</a:t>
            </a:r>
            <a:r>
              <a:rPr lang="en-SG" sz="1700" dirty="0">
                <a:solidFill>
                  <a:srgbClr val="00B14F"/>
                </a:solidFill>
              </a:rPr>
              <a:t> </a:t>
            </a:r>
            <a:r>
              <a:rPr lang="en-SG" sz="1700" b="1" dirty="0">
                <a:solidFill>
                  <a:srgbClr val="EB6761"/>
                </a:solidFill>
              </a:rPr>
              <a:t>emphasis</a:t>
            </a:r>
            <a:endParaRPr lang="en-SG" sz="1700" dirty="0">
              <a:solidFill>
                <a:schemeClr val="tx1"/>
              </a:solidFill>
            </a:endParaRPr>
          </a:p>
        </p:txBody>
      </p:sp>
      <p:sp>
        <p:nvSpPr>
          <p:cNvPr id="12" name="TextBox 11">
            <a:extLst>
              <a:ext uri="{FF2B5EF4-FFF2-40B4-BE49-F238E27FC236}">
                <a16:creationId xmlns:a16="http://schemas.microsoft.com/office/drawing/2014/main" id="{1185D8CC-BFAD-43CB-BC11-46DD6FC7AB63}"/>
              </a:ext>
            </a:extLst>
          </p:cNvPr>
          <p:cNvSpPr txBox="1"/>
          <p:nvPr/>
        </p:nvSpPr>
        <p:spPr>
          <a:xfrm>
            <a:off x="6393836" y="5187483"/>
            <a:ext cx="5533626" cy="338554"/>
          </a:xfrm>
          <a:prstGeom prst="rect">
            <a:avLst/>
          </a:prstGeom>
          <a:noFill/>
        </p:spPr>
        <p:txBody>
          <a:bodyPr wrap="square" rtlCol="0" anchor="ctr">
            <a:spAutoFit/>
          </a:bodyPr>
          <a:lstStyle/>
          <a:p>
            <a:pPr algn="ctr"/>
            <a:r>
              <a:rPr lang="en-SG" sz="1600" dirty="0">
                <a:solidFill>
                  <a:schemeClr val="tx1"/>
                </a:solidFill>
              </a:rPr>
              <a:t>words &amp;</a:t>
            </a:r>
            <a:r>
              <a:rPr lang="en-SG" sz="1600" dirty="0">
                <a:solidFill>
                  <a:srgbClr val="00B14F"/>
                </a:solidFill>
              </a:rPr>
              <a:t> </a:t>
            </a:r>
            <a:r>
              <a:rPr lang="en-SG" sz="1600" b="1" dirty="0"/>
              <a:t>emphasis</a:t>
            </a:r>
            <a:endParaRPr lang="en-SG" sz="1600" dirty="0"/>
          </a:p>
        </p:txBody>
      </p:sp>
      <p:grpSp>
        <p:nvGrpSpPr>
          <p:cNvPr id="13" name="Group 12">
            <a:extLst>
              <a:ext uri="{FF2B5EF4-FFF2-40B4-BE49-F238E27FC236}">
                <a16:creationId xmlns:a16="http://schemas.microsoft.com/office/drawing/2014/main" id="{150990C1-6982-41FF-A0AD-D01C551F96A1}"/>
              </a:ext>
            </a:extLst>
          </p:cNvPr>
          <p:cNvGrpSpPr/>
          <p:nvPr/>
        </p:nvGrpSpPr>
        <p:grpSpPr>
          <a:xfrm rot="5400000">
            <a:off x="8996032" y="3063736"/>
            <a:ext cx="329234" cy="2999443"/>
            <a:chOff x="5841507" y="1489270"/>
            <a:chExt cx="510125" cy="4647422"/>
          </a:xfrm>
        </p:grpSpPr>
        <p:sp>
          <p:nvSpPr>
            <p:cNvPr id="14" name="Isosceles Triangle 13">
              <a:extLst>
                <a:ext uri="{FF2B5EF4-FFF2-40B4-BE49-F238E27FC236}">
                  <a16:creationId xmlns:a16="http://schemas.microsoft.com/office/drawing/2014/main" id="{9AE67F40-5C26-40B0-BD4A-0E522ED8149A}"/>
                </a:ext>
              </a:extLst>
            </p:cNvPr>
            <p:cNvSpPr/>
            <p:nvPr/>
          </p:nvSpPr>
          <p:spPr>
            <a:xfrm rot="5400000">
              <a:off x="3772859" y="3557918"/>
              <a:ext cx="4647422" cy="510125"/>
            </a:xfrm>
            <a:prstGeom prst="triangle">
              <a:avLst/>
            </a:prstGeom>
            <a:solidFill>
              <a:srgbClr val="D2C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 name="Isosceles Triangle 14">
              <a:extLst>
                <a:ext uri="{FF2B5EF4-FFF2-40B4-BE49-F238E27FC236}">
                  <a16:creationId xmlns:a16="http://schemas.microsoft.com/office/drawing/2014/main" id="{1C757DAD-6F6C-45C2-81DA-8F385A3B0325}"/>
                </a:ext>
              </a:extLst>
            </p:cNvPr>
            <p:cNvSpPr/>
            <p:nvPr/>
          </p:nvSpPr>
          <p:spPr>
            <a:xfrm rot="5400000">
              <a:off x="3641173" y="3689604"/>
              <a:ext cx="4647422" cy="24675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7304361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CEB45F-2635-45A0-8129-67095E5CAF39}"/>
              </a:ext>
            </a:extLst>
          </p:cNvPr>
          <p:cNvSpPr>
            <a:spLocks noGrp="1"/>
          </p:cNvSpPr>
          <p:nvPr>
            <p:ph type="body" sz="quarter" idx="10"/>
          </p:nvPr>
        </p:nvSpPr>
        <p:spPr/>
        <p:txBody>
          <a:bodyPr/>
          <a:lstStyle/>
          <a:p>
            <a:endParaRPr lang="en-SG"/>
          </a:p>
        </p:txBody>
      </p:sp>
      <p:sp>
        <p:nvSpPr>
          <p:cNvPr id="3" name="Slide Number Placeholder 2">
            <a:extLst>
              <a:ext uri="{FF2B5EF4-FFF2-40B4-BE49-F238E27FC236}">
                <a16:creationId xmlns:a16="http://schemas.microsoft.com/office/drawing/2014/main" id="{4A1D55E3-1F81-4CC7-95BE-F2A64621B28A}"/>
              </a:ext>
            </a:extLst>
          </p:cNvPr>
          <p:cNvSpPr>
            <a:spLocks noGrp="1"/>
          </p:cNvSpPr>
          <p:nvPr>
            <p:ph type="sldNum" sz="quarter" idx="12"/>
          </p:nvPr>
        </p:nvSpPr>
        <p:spPr/>
        <p:txBody>
          <a:bodyPr/>
          <a:lstStyle/>
          <a:p>
            <a:fld id="{E36CBC02-B559-4B71-B728-BAE96F1BFA4E}" type="slidenum">
              <a:rPr lang="en-SG" smtClean="0"/>
              <a:pPr/>
              <a:t>74</a:t>
            </a:fld>
            <a:endParaRPr lang="en-SG"/>
          </a:p>
        </p:txBody>
      </p:sp>
      <p:sp>
        <p:nvSpPr>
          <p:cNvPr id="4" name="Text Placeholder 3">
            <a:extLst>
              <a:ext uri="{FF2B5EF4-FFF2-40B4-BE49-F238E27FC236}">
                <a16:creationId xmlns:a16="http://schemas.microsoft.com/office/drawing/2014/main" id="{E205F13C-2D58-446F-B967-5A66ECD771D5}"/>
              </a:ext>
            </a:extLst>
          </p:cNvPr>
          <p:cNvSpPr>
            <a:spLocks noGrp="1"/>
          </p:cNvSpPr>
          <p:nvPr>
            <p:ph type="body" sz="quarter" idx="13"/>
          </p:nvPr>
        </p:nvSpPr>
        <p:spPr/>
        <p:txBody>
          <a:bodyPr/>
          <a:lstStyle/>
          <a:p>
            <a:endParaRPr lang="en-SG"/>
          </a:p>
        </p:txBody>
      </p:sp>
      <p:grpSp>
        <p:nvGrpSpPr>
          <p:cNvPr id="23" name="Group 22">
            <a:extLst>
              <a:ext uri="{FF2B5EF4-FFF2-40B4-BE49-F238E27FC236}">
                <a16:creationId xmlns:a16="http://schemas.microsoft.com/office/drawing/2014/main" id="{8510C976-D46F-4E82-A04C-DFC06705F11F}"/>
              </a:ext>
            </a:extLst>
          </p:cNvPr>
          <p:cNvGrpSpPr/>
          <p:nvPr/>
        </p:nvGrpSpPr>
        <p:grpSpPr>
          <a:xfrm>
            <a:off x="3449310" y="1809549"/>
            <a:ext cx="435693" cy="4325298"/>
            <a:chOff x="3449310" y="1809549"/>
            <a:chExt cx="435693" cy="4325298"/>
          </a:xfrm>
        </p:grpSpPr>
        <p:cxnSp>
          <p:nvCxnSpPr>
            <p:cNvPr id="6" name="Straight Connector 5">
              <a:extLst>
                <a:ext uri="{FF2B5EF4-FFF2-40B4-BE49-F238E27FC236}">
                  <a16:creationId xmlns:a16="http://schemas.microsoft.com/office/drawing/2014/main" id="{7C36FC3E-DD12-4C1F-AA01-8EA17161D2D4}"/>
                </a:ext>
              </a:extLst>
            </p:cNvPr>
            <p:cNvCxnSpPr>
              <a:cxnSpLocks/>
            </p:cNvCxnSpPr>
            <p:nvPr/>
          </p:nvCxnSpPr>
          <p:spPr>
            <a:xfrm>
              <a:off x="3667157" y="1809549"/>
              <a:ext cx="0" cy="4325298"/>
            </a:xfrm>
            <a:prstGeom prst="line">
              <a:avLst/>
            </a:prstGeom>
            <a:ln>
              <a:solidFill>
                <a:schemeClr val="tx1">
                  <a:lumMod val="85000"/>
                  <a:lumOff val="15000"/>
                </a:schemeClr>
              </a:solidFill>
              <a:prstDash val="solid"/>
            </a:ln>
          </p:spPr>
          <p:style>
            <a:lnRef idx="3">
              <a:schemeClr val="dk1"/>
            </a:lnRef>
            <a:fillRef idx="0">
              <a:schemeClr val="dk1"/>
            </a:fillRef>
            <a:effectRef idx="2">
              <a:schemeClr val="dk1"/>
            </a:effectRef>
            <a:fontRef idx="minor">
              <a:schemeClr val="tx1"/>
            </a:fontRef>
          </p:style>
        </p:cxnSp>
        <p:grpSp>
          <p:nvGrpSpPr>
            <p:cNvPr id="7" name="Group 6">
              <a:extLst>
                <a:ext uri="{FF2B5EF4-FFF2-40B4-BE49-F238E27FC236}">
                  <a16:creationId xmlns:a16="http://schemas.microsoft.com/office/drawing/2014/main" id="{C98F9B04-8610-4729-B4B3-C184E2E83FA3}"/>
                </a:ext>
              </a:extLst>
            </p:cNvPr>
            <p:cNvGrpSpPr/>
            <p:nvPr/>
          </p:nvGrpSpPr>
          <p:grpSpPr>
            <a:xfrm>
              <a:off x="3449310" y="3754351"/>
              <a:ext cx="435693" cy="435694"/>
              <a:chOff x="3693048" y="3039902"/>
              <a:chExt cx="435693" cy="435694"/>
            </a:xfrm>
          </p:grpSpPr>
          <p:sp>
            <p:nvSpPr>
              <p:cNvPr id="8" name="Oval 7">
                <a:extLst>
                  <a:ext uri="{FF2B5EF4-FFF2-40B4-BE49-F238E27FC236}">
                    <a16:creationId xmlns:a16="http://schemas.microsoft.com/office/drawing/2014/main" id="{75202F73-4A41-4AFF-9174-D501378E8B2D}"/>
                  </a:ext>
                </a:extLst>
              </p:cNvPr>
              <p:cNvSpPr/>
              <p:nvPr/>
            </p:nvSpPr>
            <p:spPr>
              <a:xfrm>
                <a:off x="3693048" y="3039902"/>
                <a:ext cx="435693" cy="435694"/>
              </a:xfrm>
              <a:prstGeom prst="ellipse">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Graphic 8" descr="Play with solid fill">
                <a:extLst>
                  <a:ext uri="{FF2B5EF4-FFF2-40B4-BE49-F238E27FC236}">
                    <a16:creationId xmlns:a16="http://schemas.microsoft.com/office/drawing/2014/main" id="{E93E5D0D-21F3-4E22-8F2F-ACF4CEA7E8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2659" y="3107616"/>
                <a:ext cx="300267" cy="300267"/>
              </a:xfrm>
              <a:prstGeom prst="rect">
                <a:avLst/>
              </a:prstGeom>
            </p:spPr>
          </p:pic>
        </p:grpSp>
      </p:grpSp>
      <p:grpSp>
        <p:nvGrpSpPr>
          <p:cNvPr id="24" name="Group 23">
            <a:extLst>
              <a:ext uri="{FF2B5EF4-FFF2-40B4-BE49-F238E27FC236}">
                <a16:creationId xmlns:a16="http://schemas.microsoft.com/office/drawing/2014/main" id="{B76C4FFB-AF96-494A-9918-CFE29968D977}"/>
              </a:ext>
            </a:extLst>
          </p:cNvPr>
          <p:cNvGrpSpPr/>
          <p:nvPr/>
        </p:nvGrpSpPr>
        <p:grpSpPr>
          <a:xfrm>
            <a:off x="7871306" y="1809549"/>
            <a:ext cx="435693" cy="4325298"/>
            <a:chOff x="3449310" y="1809549"/>
            <a:chExt cx="435693" cy="4325298"/>
          </a:xfrm>
        </p:grpSpPr>
        <p:cxnSp>
          <p:nvCxnSpPr>
            <p:cNvPr id="25" name="Straight Connector 24">
              <a:extLst>
                <a:ext uri="{FF2B5EF4-FFF2-40B4-BE49-F238E27FC236}">
                  <a16:creationId xmlns:a16="http://schemas.microsoft.com/office/drawing/2014/main" id="{EF177035-CF82-41E5-97CB-2E9BF1363ABA}"/>
                </a:ext>
              </a:extLst>
            </p:cNvPr>
            <p:cNvCxnSpPr>
              <a:cxnSpLocks/>
            </p:cNvCxnSpPr>
            <p:nvPr/>
          </p:nvCxnSpPr>
          <p:spPr>
            <a:xfrm>
              <a:off x="3667157" y="1809549"/>
              <a:ext cx="0" cy="4325298"/>
            </a:xfrm>
            <a:prstGeom prst="line">
              <a:avLst/>
            </a:prstGeom>
            <a:ln>
              <a:solidFill>
                <a:schemeClr val="tx1">
                  <a:lumMod val="85000"/>
                  <a:lumOff val="15000"/>
                </a:schemeClr>
              </a:solidFill>
              <a:prstDash val="solid"/>
            </a:ln>
          </p:spPr>
          <p:style>
            <a:lnRef idx="3">
              <a:schemeClr val="dk1"/>
            </a:lnRef>
            <a:fillRef idx="0">
              <a:schemeClr val="dk1"/>
            </a:fillRef>
            <a:effectRef idx="2">
              <a:schemeClr val="dk1"/>
            </a:effectRef>
            <a:fontRef idx="minor">
              <a:schemeClr val="tx1"/>
            </a:fontRef>
          </p:style>
        </p:cxnSp>
        <p:grpSp>
          <p:nvGrpSpPr>
            <p:cNvPr id="26" name="Group 25">
              <a:extLst>
                <a:ext uri="{FF2B5EF4-FFF2-40B4-BE49-F238E27FC236}">
                  <a16:creationId xmlns:a16="http://schemas.microsoft.com/office/drawing/2014/main" id="{515E712F-6798-402B-B428-140C4E0D0E23}"/>
                </a:ext>
              </a:extLst>
            </p:cNvPr>
            <p:cNvGrpSpPr/>
            <p:nvPr/>
          </p:nvGrpSpPr>
          <p:grpSpPr>
            <a:xfrm>
              <a:off x="3449310" y="3754351"/>
              <a:ext cx="435693" cy="435694"/>
              <a:chOff x="3693048" y="3039902"/>
              <a:chExt cx="435693" cy="435694"/>
            </a:xfrm>
          </p:grpSpPr>
          <p:sp>
            <p:nvSpPr>
              <p:cNvPr id="27" name="Oval 26">
                <a:extLst>
                  <a:ext uri="{FF2B5EF4-FFF2-40B4-BE49-F238E27FC236}">
                    <a16:creationId xmlns:a16="http://schemas.microsoft.com/office/drawing/2014/main" id="{6AEE0D39-9175-4555-904E-7CAB110C5D78}"/>
                  </a:ext>
                </a:extLst>
              </p:cNvPr>
              <p:cNvSpPr/>
              <p:nvPr/>
            </p:nvSpPr>
            <p:spPr>
              <a:xfrm>
                <a:off x="3693048" y="3039902"/>
                <a:ext cx="435693" cy="435694"/>
              </a:xfrm>
              <a:prstGeom prst="ellipse">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 name="Graphic 27" descr="Play with solid fill">
                <a:extLst>
                  <a:ext uri="{FF2B5EF4-FFF2-40B4-BE49-F238E27FC236}">
                    <a16:creationId xmlns:a16="http://schemas.microsoft.com/office/drawing/2014/main" id="{80736000-BEE9-4943-8BB2-4218FDA02A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2659" y="3107616"/>
                <a:ext cx="300267" cy="300267"/>
              </a:xfrm>
              <a:prstGeom prst="rect">
                <a:avLst/>
              </a:prstGeom>
            </p:spPr>
          </p:pic>
        </p:grpSp>
      </p:grpSp>
      <p:sp>
        <p:nvSpPr>
          <p:cNvPr id="29" name="Rectangle 28">
            <a:extLst>
              <a:ext uri="{FF2B5EF4-FFF2-40B4-BE49-F238E27FC236}">
                <a16:creationId xmlns:a16="http://schemas.microsoft.com/office/drawing/2014/main" id="{349494E2-0697-4DF9-AE9C-CF24D141AD61}"/>
              </a:ext>
            </a:extLst>
          </p:cNvPr>
          <p:cNvSpPr/>
          <p:nvPr/>
        </p:nvSpPr>
        <p:spPr>
          <a:xfrm>
            <a:off x="421474" y="2120054"/>
            <a:ext cx="2809875" cy="450036"/>
          </a:xfrm>
          <a:prstGeom prst="rect">
            <a:avLst/>
          </a:prstGeom>
          <a:solidFill>
            <a:srgbClr val="CBBE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bg1"/>
                </a:solidFill>
              </a:rPr>
              <a:t>header</a:t>
            </a:r>
          </a:p>
        </p:txBody>
      </p:sp>
      <p:sp>
        <p:nvSpPr>
          <p:cNvPr id="30" name="Rectangle 29">
            <a:extLst>
              <a:ext uri="{FF2B5EF4-FFF2-40B4-BE49-F238E27FC236}">
                <a16:creationId xmlns:a16="http://schemas.microsoft.com/office/drawing/2014/main" id="{3D4D71E5-D91B-4FDC-B8B9-27F7267A671E}"/>
              </a:ext>
            </a:extLst>
          </p:cNvPr>
          <p:cNvSpPr/>
          <p:nvPr/>
        </p:nvSpPr>
        <p:spPr>
          <a:xfrm>
            <a:off x="8636803" y="2120054"/>
            <a:ext cx="3133723" cy="447594"/>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t>conclusion</a:t>
            </a:r>
          </a:p>
        </p:txBody>
      </p:sp>
    </p:spTree>
    <p:extLst>
      <p:ext uri="{BB962C8B-B14F-4D97-AF65-F5344CB8AC3E}">
        <p14:creationId xmlns:p14="http://schemas.microsoft.com/office/powerpoint/2010/main" val="3101949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E0E7ED-08EC-4CA8-99DA-06A0E99200F8}"/>
              </a:ext>
            </a:extLst>
          </p:cNvPr>
          <p:cNvSpPr>
            <a:spLocks noGrp="1"/>
          </p:cNvSpPr>
          <p:nvPr>
            <p:ph type="body" sz="quarter" idx="10"/>
          </p:nvPr>
        </p:nvSpPr>
        <p:spPr/>
        <p:txBody>
          <a:bodyPr/>
          <a:lstStyle/>
          <a:p>
            <a:endParaRPr lang="en-SG"/>
          </a:p>
        </p:txBody>
      </p:sp>
      <p:sp>
        <p:nvSpPr>
          <p:cNvPr id="3" name="Slide Number Placeholder 2">
            <a:extLst>
              <a:ext uri="{FF2B5EF4-FFF2-40B4-BE49-F238E27FC236}">
                <a16:creationId xmlns:a16="http://schemas.microsoft.com/office/drawing/2014/main" id="{203946BF-567E-4EF2-8941-55853F5A926A}"/>
              </a:ext>
            </a:extLst>
          </p:cNvPr>
          <p:cNvSpPr>
            <a:spLocks noGrp="1"/>
          </p:cNvSpPr>
          <p:nvPr>
            <p:ph type="sldNum" sz="quarter" idx="12"/>
          </p:nvPr>
        </p:nvSpPr>
        <p:spPr/>
        <p:txBody>
          <a:bodyPr/>
          <a:lstStyle/>
          <a:p>
            <a:fld id="{E36CBC02-B559-4B71-B728-BAE96F1BFA4E}" type="slidenum">
              <a:rPr lang="en-SG" smtClean="0"/>
              <a:pPr/>
              <a:t>75</a:t>
            </a:fld>
            <a:endParaRPr lang="en-SG"/>
          </a:p>
        </p:txBody>
      </p:sp>
      <p:sp>
        <p:nvSpPr>
          <p:cNvPr id="4" name="Text Placeholder 3">
            <a:extLst>
              <a:ext uri="{FF2B5EF4-FFF2-40B4-BE49-F238E27FC236}">
                <a16:creationId xmlns:a16="http://schemas.microsoft.com/office/drawing/2014/main" id="{A07529AD-773B-41ED-81A6-AF8026AD0247}"/>
              </a:ext>
            </a:extLst>
          </p:cNvPr>
          <p:cNvSpPr>
            <a:spLocks noGrp="1"/>
          </p:cNvSpPr>
          <p:nvPr>
            <p:ph type="body" sz="quarter" idx="13"/>
          </p:nvPr>
        </p:nvSpPr>
        <p:spPr/>
        <p:txBody>
          <a:bodyPr/>
          <a:lstStyle/>
          <a:p>
            <a:endParaRPr lang="en-SG"/>
          </a:p>
        </p:txBody>
      </p:sp>
      <p:grpSp>
        <p:nvGrpSpPr>
          <p:cNvPr id="6" name="Group 5">
            <a:extLst>
              <a:ext uri="{FF2B5EF4-FFF2-40B4-BE49-F238E27FC236}">
                <a16:creationId xmlns:a16="http://schemas.microsoft.com/office/drawing/2014/main" id="{CB9A955D-A7EA-4254-A746-D3506ED2A35E}"/>
              </a:ext>
            </a:extLst>
          </p:cNvPr>
          <p:cNvGrpSpPr/>
          <p:nvPr/>
        </p:nvGrpSpPr>
        <p:grpSpPr>
          <a:xfrm>
            <a:off x="326431" y="2372268"/>
            <a:ext cx="2655192" cy="2976113"/>
            <a:chOff x="142116" y="2260125"/>
            <a:chExt cx="2215005" cy="2976113"/>
          </a:xfrm>
        </p:grpSpPr>
        <p:grpSp>
          <p:nvGrpSpPr>
            <p:cNvPr id="28" name="Group 27">
              <a:extLst>
                <a:ext uri="{FF2B5EF4-FFF2-40B4-BE49-F238E27FC236}">
                  <a16:creationId xmlns:a16="http://schemas.microsoft.com/office/drawing/2014/main" id="{0ECF1565-498F-46C6-9BBE-B4A592C117FB}"/>
                </a:ext>
              </a:extLst>
            </p:cNvPr>
            <p:cNvGrpSpPr/>
            <p:nvPr/>
          </p:nvGrpSpPr>
          <p:grpSpPr>
            <a:xfrm>
              <a:off x="142116" y="2260125"/>
              <a:ext cx="2215005" cy="2976113"/>
              <a:chOff x="345057" y="2260121"/>
              <a:chExt cx="2320505" cy="2976113"/>
            </a:xfrm>
          </p:grpSpPr>
          <p:sp>
            <p:nvSpPr>
              <p:cNvPr id="32" name="Rectangle 31">
                <a:extLst>
                  <a:ext uri="{FF2B5EF4-FFF2-40B4-BE49-F238E27FC236}">
                    <a16:creationId xmlns:a16="http://schemas.microsoft.com/office/drawing/2014/main" id="{6F0AA5AE-5972-4417-9AA7-B9E6E2C18252}"/>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2478BE01-C350-426C-93DB-DE15C53CC867}"/>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29" name="Rectangle 28">
              <a:extLst>
                <a:ext uri="{FF2B5EF4-FFF2-40B4-BE49-F238E27FC236}">
                  <a16:creationId xmlns:a16="http://schemas.microsoft.com/office/drawing/2014/main" id="{86A4DEAD-4B0C-457A-8912-A1615F530988}"/>
                </a:ext>
              </a:extLst>
            </p:cNvPr>
            <p:cNvSpPr/>
            <p:nvPr/>
          </p:nvSpPr>
          <p:spPr>
            <a:xfrm>
              <a:off x="250165" y="2380891"/>
              <a:ext cx="396815" cy="724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5400" b="1"/>
                <a:t>1</a:t>
              </a:r>
            </a:p>
          </p:txBody>
        </p:sp>
        <p:sp>
          <p:nvSpPr>
            <p:cNvPr id="30" name="Rectangle 29">
              <a:extLst>
                <a:ext uri="{FF2B5EF4-FFF2-40B4-BE49-F238E27FC236}">
                  <a16:creationId xmlns:a16="http://schemas.microsoft.com/office/drawing/2014/main" id="{F379E301-C16F-4DDD-8CD4-AB80C10E9800}"/>
                </a:ext>
              </a:extLst>
            </p:cNvPr>
            <p:cNvSpPr/>
            <p:nvPr/>
          </p:nvSpPr>
          <p:spPr>
            <a:xfrm>
              <a:off x="655606" y="2405332"/>
              <a:ext cx="1570009" cy="655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b="1" dirty="0" err="1"/>
                <a:t>Xx</a:t>
              </a:r>
              <a:endParaRPr lang="en-SG" b="1" dirty="0"/>
            </a:p>
            <a:p>
              <a:r>
                <a:rPr lang="en-SG" b="1" dirty="0"/>
                <a:t>xx</a:t>
              </a:r>
            </a:p>
          </p:txBody>
        </p:sp>
        <p:sp>
          <p:nvSpPr>
            <p:cNvPr id="31" name="Rectangle 30">
              <a:extLst>
                <a:ext uri="{FF2B5EF4-FFF2-40B4-BE49-F238E27FC236}">
                  <a16:creationId xmlns:a16="http://schemas.microsoft.com/office/drawing/2014/main" id="{7D3533F2-75A6-472B-B1A5-C5C80AA19B6B}"/>
                </a:ext>
              </a:extLst>
            </p:cNvPr>
            <p:cNvSpPr/>
            <p:nvPr/>
          </p:nvSpPr>
          <p:spPr>
            <a:xfrm>
              <a:off x="182147" y="3515264"/>
              <a:ext cx="2134943" cy="1233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Words</a:t>
              </a:r>
            </a:p>
            <a:p>
              <a:pPr algn="ctr"/>
              <a:r>
                <a:rPr lang="en-US" sz="1600" b="1" dirty="0">
                  <a:solidFill>
                    <a:schemeClr val="tx1"/>
                  </a:solidFill>
                </a:rPr>
                <a:t>emphasis</a:t>
              </a:r>
            </a:p>
          </p:txBody>
        </p:sp>
      </p:grpSp>
      <p:grpSp>
        <p:nvGrpSpPr>
          <p:cNvPr id="7" name="Group 6">
            <a:extLst>
              <a:ext uri="{FF2B5EF4-FFF2-40B4-BE49-F238E27FC236}">
                <a16:creationId xmlns:a16="http://schemas.microsoft.com/office/drawing/2014/main" id="{E8CFF94B-6B2A-4D33-98E5-502F9581A0EC}"/>
              </a:ext>
            </a:extLst>
          </p:cNvPr>
          <p:cNvGrpSpPr/>
          <p:nvPr/>
        </p:nvGrpSpPr>
        <p:grpSpPr>
          <a:xfrm>
            <a:off x="3287746" y="2372269"/>
            <a:ext cx="2655192" cy="2976113"/>
            <a:chOff x="2565307" y="2260120"/>
            <a:chExt cx="2215005" cy="2976113"/>
          </a:xfrm>
        </p:grpSpPr>
        <p:grpSp>
          <p:nvGrpSpPr>
            <p:cNvPr id="22" name="Group 21">
              <a:extLst>
                <a:ext uri="{FF2B5EF4-FFF2-40B4-BE49-F238E27FC236}">
                  <a16:creationId xmlns:a16="http://schemas.microsoft.com/office/drawing/2014/main" id="{BF026CC6-249D-4891-A9D4-ED4F5CD42A85}"/>
                </a:ext>
              </a:extLst>
            </p:cNvPr>
            <p:cNvGrpSpPr/>
            <p:nvPr/>
          </p:nvGrpSpPr>
          <p:grpSpPr>
            <a:xfrm>
              <a:off x="2565307" y="2260120"/>
              <a:ext cx="2215005" cy="2976113"/>
              <a:chOff x="345057" y="2260121"/>
              <a:chExt cx="2320505" cy="2976113"/>
            </a:xfrm>
          </p:grpSpPr>
          <p:sp>
            <p:nvSpPr>
              <p:cNvPr id="26" name="Rectangle 25">
                <a:extLst>
                  <a:ext uri="{FF2B5EF4-FFF2-40B4-BE49-F238E27FC236}">
                    <a16:creationId xmlns:a16="http://schemas.microsoft.com/office/drawing/2014/main" id="{9D4664C1-82B1-4F54-80FF-6ED7B91D2C61}"/>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E3F6F15A-89A0-455C-AC19-5E9652F902FB}"/>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23" name="Rectangle 22">
              <a:extLst>
                <a:ext uri="{FF2B5EF4-FFF2-40B4-BE49-F238E27FC236}">
                  <a16:creationId xmlns:a16="http://schemas.microsoft.com/office/drawing/2014/main" id="{CB1281FE-0C04-4D62-882A-FFE1BB6F372C}"/>
                </a:ext>
              </a:extLst>
            </p:cNvPr>
            <p:cNvSpPr/>
            <p:nvPr/>
          </p:nvSpPr>
          <p:spPr>
            <a:xfrm>
              <a:off x="2679939" y="2380891"/>
              <a:ext cx="396815" cy="724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5400" b="1"/>
                <a:t>2</a:t>
              </a:r>
            </a:p>
          </p:txBody>
        </p:sp>
        <p:sp>
          <p:nvSpPr>
            <p:cNvPr id="24" name="Rectangle 23">
              <a:extLst>
                <a:ext uri="{FF2B5EF4-FFF2-40B4-BE49-F238E27FC236}">
                  <a16:creationId xmlns:a16="http://schemas.microsoft.com/office/drawing/2014/main" id="{F72A95F4-58DD-4AD6-BB49-1D5B01D9F862}"/>
                </a:ext>
              </a:extLst>
            </p:cNvPr>
            <p:cNvSpPr/>
            <p:nvPr/>
          </p:nvSpPr>
          <p:spPr>
            <a:xfrm>
              <a:off x="3076754" y="2405332"/>
              <a:ext cx="1570009" cy="655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b="1" dirty="0" err="1"/>
                <a:t>Xx</a:t>
              </a:r>
              <a:endParaRPr lang="en-SG" b="1" dirty="0"/>
            </a:p>
            <a:p>
              <a:r>
                <a:rPr lang="en-SG" b="1" dirty="0"/>
                <a:t>xx</a:t>
              </a:r>
            </a:p>
          </p:txBody>
        </p:sp>
        <p:sp>
          <p:nvSpPr>
            <p:cNvPr id="25" name="Rectangle 24">
              <a:extLst>
                <a:ext uri="{FF2B5EF4-FFF2-40B4-BE49-F238E27FC236}">
                  <a16:creationId xmlns:a16="http://schemas.microsoft.com/office/drawing/2014/main" id="{C20872B0-BA61-4037-8853-E5B2062A816F}"/>
                </a:ext>
              </a:extLst>
            </p:cNvPr>
            <p:cNvSpPr/>
            <p:nvPr/>
          </p:nvSpPr>
          <p:spPr>
            <a:xfrm>
              <a:off x="2605337" y="3515264"/>
              <a:ext cx="2134943" cy="1233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Words</a:t>
              </a:r>
            </a:p>
            <a:p>
              <a:pPr algn="ctr"/>
              <a:r>
                <a:rPr lang="en-US" sz="1600" b="1" dirty="0">
                  <a:solidFill>
                    <a:schemeClr val="tx1"/>
                  </a:solidFill>
                </a:rPr>
                <a:t>emphasis</a:t>
              </a:r>
            </a:p>
          </p:txBody>
        </p:sp>
      </p:grpSp>
      <p:grpSp>
        <p:nvGrpSpPr>
          <p:cNvPr id="8" name="Group 7">
            <a:extLst>
              <a:ext uri="{FF2B5EF4-FFF2-40B4-BE49-F238E27FC236}">
                <a16:creationId xmlns:a16="http://schemas.microsoft.com/office/drawing/2014/main" id="{B1986819-59E7-4D40-8D34-7D299E0CF34F}"/>
              </a:ext>
            </a:extLst>
          </p:cNvPr>
          <p:cNvGrpSpPr/>
          <p:nvPr/>
        </p:nvGrpSpPr>
        <p:grpSpPr>
          <a:xfrm>
            <a:off x="6249061" y="2372266"/>
            <a:ext cx="2655192" cy="2976113"/>
            <a:chOff x="4988498" y="2260123"/>
            <a:chExt cx="2215005" cy="2976113"/>
          </a:xfrm>
        </p:grpSpPr>
        <p:grpSp>
          <p:nvGrpSpPr>
            <p:cNvPr id="16" name="Group 15">
              <a:extLst>
                <a:ext uri="{FF2B5EF4-FFF2-40B4-BE49-F238E27FC236}">
                  <a16:creationId xmlns:a16="http://schemas.microsoft.com/office/drawing/2014/main" id="{F9A10BC8-13C5-40B0-A3F0-A343CDCC7ECE}"/>
                </a:ext>
              </a:extLst>
            </p:cNvPr>
            <p:cNvGrpSpPr/>
            <p:nvPr/>
          </p:nvGrpSpPr>
          <p:grpSpPr>
            <a:xfrm>
              <a:off x="4988498" y="2260123"/>
              <a:ext cx="2215005" cy="2976113"/>
              <a:chOff x="345057" y="2260121"/>
              <a:chExt cx="2320505" cy="2976113"/>
            </a:xfrm>
          </p:grpSpPr>
          <p:sp>
            <p:nvSpPr>
              <p:cNvPr id="20" name="Rectangle 19">
                <a:extLst>
                  <a:ext uri="{FF2B5EF4-FFF2-40B4-BE49-F238E27FC236}">
                    <a16:creationId xmlns:a16="http://schemas.microsoft.com/office/drawing/2014/main" id="{524921D8-09B0-4F98-B74A-7C5EDDDEA57C}"/>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20">
                <a:extLst>
                  <a:ext uri="{FF2B5EF4-FFF2-40B4-BE49-F238E27FC236}">
                    <a16:creationId xmlns:a16="http://schemas.microsoft.com/office/drawing/2014/main" id="{1E449BC0-D920-42FD-90C0-615DECAC9E42}"/>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17" name="Rectangle 16">
              <a:extLst>
                <a:ext uri="{FF2B5EF4-FFF2-40B4-BE49-F238E27FC236}">
                  <a16:creationId xmlns:a16="http://schemas.microsoft.com/office/drawing/2014/main" id="{584F07A0-4544-42BF-88C0-029D2BF69B68}"/>
                </a:ext>
              </a:extLst>
            </p:cNvPr>
            <p:cNvSpPr/>
            <p:nvPr/>
          </p:nvSpPr>
          <p:spPr>
            <a:xfrm>
              <a:off x="5098615" y="2380891"/>
              <a:ext cx="396815" cy="724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5400" b="1"/>
                <a:t>3</a:t>
              </a:r>
            </a:p>
          </p:txBody>
        </p:sp>
        <p:sp>
          <p:nvSpPr>
            <p:cNvPr id="18" name="Rectangle 17">
              <a:extLst>
                <a:ext uri="{FF2B5EF4-FFF2-40B4-BE49-F238E27FC236}">
                  <a16:creationId xmlns:a16="http://schemas.microsoft.com/office/drawing/2014/main" id="{0F299ED3-4F4D-4F6F-A09C-E8857585CAC5}"/>
                </a:ext>
              </a:extLst>
            </p:cNvPr>
            <p:cNvSpPr/>
            <p:nvPr/>
          </p:nvSpPr>
          <p:spPr>
            <a:xfrm>
              <a:off x="5495430" y="2405332"/>
              <a:ext cx="1570009" cy="655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b="1" dirty="0" err="1"/>
                <a:t>Xx</a:t>
              </a:r>
              <a:endParaRPr lang="en-SG" b="1" dirty="0"/>
            </a:p>
            <a:p>
              <a:r>
                <a:rPr lang="en-SG" b="1" dirty="0"/>
                <a:t>xx</a:t>
              </a:r>
            </a:p>
          </p:txBody>
        </p:sp>
        <p:sp>
          <p:nvSpPr>
            <p:cNvPr id="19" name="Rectangle 18">
              <a:extLst>
                <a:ext uri="{FF2B5EF4-FFF2-40B4-BE49-F238E27FC236}">
                  <a16:creationId xmlns:a16="http://schemas.microsoft.com/office/drawing/2014/main" id="{F03BF67F-B89E-4E2B-BD8D-9A5170C70FEC}"/>
                </a:ext>
              </a:extLst>
            </p:cNvPr>
            <p:cNvSpPr/>
            <p:nvPr/>
          </p:nvSpPr>
          <p:spPr>
            <a:xfrm>
              <a:off x="5034054" y="3515264"/>
              <a:ext cx="2134943" cy="1233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Words</a:t>
              </a:r>
            </a:p>
            <a:p>
              <a:pPr algn="ctr"/>
              <a:r>
                <a:rPr lang="en-US" sz="1600" b="1" dirty="0">
                  <a:solidFill>
                    <a:schemeClr val="tx1"/>
                  </a:solidFill>
                </a:rPr>
                <a:t>emphasis</a:t>
              </a:r>
            </a:p>
          </p:txBody>
        </p:sp>
      </p:grpSp>
      <p:grpSp>
        <p:nvGrpSpPr>
          <p:cNvPr id="9" name="Group 8">
            <a:extLst>
              <a:ext uri="{FF2B5EF4-FFF2-40B4-BE49-F238E27FC236}">
                <a16:creationId xmlns:a16="http://schemas.microsoft.com/office/drawing/2014/main" id="{45AB4EDC-8E8C-4F82-81F2-95FAB9DC0F0C}"/>
              </a:ext>
            </a:extLst>
          </p:cNvPr>
          <p:cNvGrpSpPr/>
          <p:nvPr/>
        </p:nvGrpSpPr>
        <p:grpSpPr>
          <a:xfrm>
            <a:off x="9210377" y="2372262"/>
            <a:ext cx="2655192" cy="2976113"/>
            <a:chOff x="7411689" y="2260119"/>
            <a:chExt cx="2215005" cy="2976113"/>
          </a:xfrm>
        </p:grpSpPr>
        <p:grpSp>
          <p:nvGrpSpPr>
            <p:cNvPr id="10" name="Group 9">
              <a:extLst>
                <a:ext uri="{FF2B5EF4-FFF2-40B4-BE49-F238E27FC236}">
                  <a16:creationId xmlns:a16="http://schemas.microsoft.com/office/drawing/2014/main" id="{5CF8FE2F-0E63-459C-BF34-F0E3FECCACCE}"/>
                </a:ext>
              </a:extLst>
            </p:cNvPr>
            <p:cNvGrpSpPr/>
            <p:nvPr/>
          </p:nvGrpSpPr>
          <p:grpSpPr>
            <a:xfrm>
              <a:off x="7411689" y="2260119"/>
              <a:ext cx="2215005" cy="2976113"/>
              <a:chOff x="345057" y="2260121"/>
              <a:chExt cx="2320505" cy="2976113"/>
            </a:xfrm>
          </p:grpSpPr>
          <p:sp>
            <p:nvSpPr>
              <p:cNvPr id="14" name="Rectangle 13">
                <a:extLst>
                  <a:ext uri="{FF2B5EF4-FFF2-40B4-BE49-F238E27FC236}">
                    <a16:creationId xmlns:a16="http://schemas.microsoft.com/office/drawing/2014/main" id="{4678A640-1A0F-4778-B2C4-C9BA3A23ED1E}"/>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89885ABC-EC95-4F7C-AA03-1656DCE26B6C}"/>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11" name="Rectangle 10">
              <a:extLst>
                <a:ext uri="{FF2B5EF4-FFF2-40B4-BE49-F238E27FC236}">
                  <a16:creationId xmlns:a16="http://schemas.microsoft.com/office/drawing/2014/main" id="{EE4B410E-378E-45C7-8937-96757E46C559}"/>
                </a:ext>
              </a:extLst>
            </p:cNvPr>
            <p:cNvSpPr/>
            <p:nvPr/>
          </p:nvSpPr>
          <p:spPr>
            <a:xfrm>
              <a:off x="7525108" y="2380891"/>
              <a:ext cx="396815" cy="724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5400" b="1"/>
                <a:t>4</a:t>
              </a:r>
            </a:p>
          </p:txBody>
        </p:sp>
        <p:sp>
          <p:nvSpPr>
            <p:cNvPr id="12" name="Rectangle 11">
              <a:extLst>
                <a:ext uri="{FF2B5EF4-FFF2-40B4-BE49-F238E27FC236}">
                  <a16:creationId xmlns:a16="http://schemas.microsoft.com/office/drawing/2014/main" id="{389470A0-8FEE-44ED-B1F0-EB70941371AE}"/>
                </a:ext>
              </a:extLst>
            </p:cNvPr>
            <p:cNvSpPr/>
            <p:nvPr/>
          </p:nvSpPr>
          <p:spPr>
            <a:xfrm>
              <a:off x="7921923" y="2405332"/>
              <a:ext cx="1570009" cy="655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b="1" dirty="0" err="1"/>
                <a:t>Xx</a:t>
              </a:r>
              <a:endParaRPr lang="en-SG" b="1" dirty="0"/>
            </a:p>
            <a:p>
              <a:r>
                <a:rPr lang="en-SG" b="1" dirty="0"/>
                <a:t>xx</a:t>
              </a:r>
            </a:p>
          </p:txBody>
        </p:sp>
        <p:sp>
          <p:nvSpPr>
            <p:cNvPr id="13" name="Rectangle 12">
              <a:extLst>
                <a:ext uri="{FF2B5EF4-FFF2-40B4-BE49-F238E27FC236}">
                  <a16:creationId xmlns:a16="http://schemas.microsoft.com/office/drawing/2014/main" id="{DE0183BF-A5FD-4E44-88EF-A1E490D16131}"/>
                </a:ext>
              </a:extLst>
            </p:cNvPr>
            <p:cNvSpPr/>
            <p:nvPr/>
          </p:nvSpPr>
          <p:spPr>
            <a:xfrm>
              <a:off x="7451719" y="3515264"/>
              <a:ext cx="2134943" cy="1233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Words</a:t>
              </a:r>
            </a:p>
            <a:p>
              <a:pPr algn="ctr"/>
              <a:r>
                <a:rPr lang="en-US" sz="1600" b="1" dirty="0">
                  <a:solidFill>
                    <a:schemeClr val="tx1"/>
                  </a:solidFill>
                </a:rPr>
                <a:t>emphasis</a:t>
              </a:r>
            </a:p>
          </p:txBody>
        </p:sp>
      </p:grpSp>
    </p:spTree>
    <p:extLst>
      <p:ext uri="{BB962C8B-B14F-4D97-AF65-F5344CB8AC3E}">
        <p14:creationId xmlns:p14="http://schemas.microsoft.com/office/powerpoint/2010/main" val="3248260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0F9B03-A202-4118-A4E4-14C351284B0C}"/>
              </a:ext>
            </a:extLst>
          </p:cNvPr>
          <p:cNvSpPr>
            <a:spLocks noGrp="1"/>
          </p:cNvSpPr>
          <p:nvPr>
            <p:ph type="body" sz="quarter" idx="10"/>
          </p:nvPr>
        </p:nvSpPr>
        <p:spPr/>
        <p:txBody>
          <a:bodyPr/>
          <a:lstStyle/>
          <a:p>
            <a:endParaRPr lang="en-SG"/>
          </a:p>
        </p:txBody>
      </p:sp>
      <p:sp>
        <p:nvSpPr>
          <p:cNvPr id="3" name="Slide Number Placeholder 2">
            <a:extLst>
              <a:ext uri="{FF2B5EF4-FFF2-40B4-BE49-F238E27FC236}">
                <a16:creationId xmlns:a16="http://schemas.microsoft.com/office/drawing/2014/main" id="{41660B60-EAFF-411B-8251-F3E8A80A39D0}"/>
              </a:ext>
            </a:extLst>
          </p:cNvPr>
          <p:cNvSpPr>
            <a:spLocks noGrp="1"/>
          </p:cNvSpPr>
          <p:nvPr>
            <p:ph type="sldNum" sz="quarter" idx="12"/>
          </p:nvPr>
        </p:nvSpPr>
        <p:spPr/>
        <p:txBody>
          <a:bodyPr/>
          <a:lstStyle/>
          <a:p>
            <a:fld id="{43A52270-73D4-4252-86D5-C7B6BF57047E}" type="slidenum">
              <a:rPr lang="en-SG" smtClean="0"/>
              <a:pPr/>
              <a:t>76</a:t>
            </a:fld>
            <a:endParaRPr lang="en-SG"/>
          </a:p>
        </p:txBody>
      </p:sp>
      <p:sp>
        <p:nvSpPr>
          <p:cNvPr id="4" name="Text Placeholder 3">
            <a:extLst>
              <a:ext uri="{FF2B5EF4-FFF2-40B4-BE49-F238E27FC236}">
                <a16:creationId xmlns:a16="http://schemas.microsoft.com/office/drawing/2014/main" id="{0E657C17-3C32-4448-A23F-08E487743252}"/>
              </a:ext>
            </a:extLst>
          </p:cNvPr>
          <p:cNvSpPr>
            <a:spLocks noGrp="1"/>
          </p:cNvSpPr>
          <p:nvPr>
            <p:ph type="body" sz="quarter" idx="13"/>
          </p:nvPr>
        </p:nvSpPr>
        <p:spPr/>
        <p:txBody>
          <a:bodyPr/>
          <a:lstStyle/>
          <a:p>
            <a:endParaRPr lang="en-SG"/>
          </a:p>
        </p:txBody>
      </p:sp>
      <p:sp>
        <p:nvSpPr>
          <p:cNvPr id="5" name="Rectangle 4">
            <a:extLst>
              <a:ext uri="{FF2B5EF4-FFF2-40B4-BE49-F238E27FC236}">
                <a16:creationId xmlns:a16="http://schemas.microsoft.com/office/drawing/2014/main" id="{9A5A998A-558B-4BF7-928D-4B7628B129A9}"/>
              </a:ext>
            </a:extLst>
          </p:cNvPr>
          <p:cNvSpPr/>
          <p:nvPr/>
        </p:nvSpPr>
        <p:spPr>
          <a:xfrm>
            <a:off x="678426" y="1573161"/>
            <a:ext cx="5034116" cy="4041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600" b="1" dirty="0">
                <a:solidFill>
                  <a:srgbClr val="272264"/>
                </a:solidFill>
              </a:rPr>
              <a:t>XX%</a:t>
            </a:r>
            <a:r>
              <a:rPr lang="en-SG" dirty="0">
                <a:solidFill>
                  <a:schemeClr val="tx1"/>
                </a:solidFill>
              </a:rPr>
              <a:t> </a:t>
            </a:r>
          </a:p>
          <a:p>
            <a:pPr algn="ctr"/>
            <a:r>
              <a:rPr lang="en-SG" dirty="0">
                <a:solidFill>
                  <a:schemeClr val="tx1"/>
                </a:solidFill>
              </a:rPr>
              <a:t>Stats &amp; </a:t>
            </a:r>
            <a:r>
              <a:rPr lang="en-SG" b="1" dirty="0">
                <a:solidFill>
                  <a:srgbClr val="EB6761"/>
                </a:solidFill>
              </a:rPr>
              <a:t>key points</a:t>
            </a:r>
            <a:endParaRPr lang="en-SG" dirty="0">
              <a:solidFill>
                <a:srgbClr val="EB6761"/>
              </a:solidFill>
            </a:endParaRPr>
          </a:p>
        </p:txBody>
      </p:sp>
      <p:sp>
        <p:nvSpPr>
          <p:cNvPr id="6" name="Rectangle 5">
            <a:extLst>
              <a:ext uri="{FF2B5EF4-FFF2-40B4-BE49-F238E27FC236}">
                <a16:creationId xmlns:a16="http://schemas.microsoft.com/office/drawing/2014/main" id="{F15E1E8A-D634-4B32-82E7-0BDC6E851BC0}"/>
              </a:ext>
            </a:extLst>
          </p:cNvPr>
          <p:cNvSpPr/>
          <p:nvPr/>
        </p:nvSpPr>
        <p:spPr>
          <a:xfrm>
            <a:off x="6479458" y="1579701"/>
            <a:ext cx="5034116" cy="4041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600" b="1" dirty="0">
                <a:solidFill>
                  <a:srgbClr val="272264"/>
                </a:solidFill>
              </a:rPr>
              <a:t>XX%</a:t>
            </a:r>
            <a:r>
              <a:rPr lang="en-SG" dirty="0">
                <a:solidFill>
                  <a:srgbClr val="CD151F"/>
                </a:solidFill>
              </a:rPr>
              <a:t> </a:t>
            </a:r>
          </a:p>
          <a:p>
            <a:pPr algn="ctr"/>
            <a:r>
              <a:rPr lang="en-SG" dirty="0">
                <a:solidFill>
                  <a:schemeClr val="tx1"/>
                </a:solidFill>
              </a:rPr>
              <a:t>Stats &amp; </a:t>
            </a:r>
            <a:r>
              <a:rPr lang="en-SG" b="1" dirty="0">
                <a:solidFill>
                  <a:srgbClr val="EB6761"/>
                </a:solidFill>
              </a:rPr>
              <a:t>key points</a:t>
            </a:r>
            <a:endParaRPr lang="en-SG" dirty="0">
              <a:solidFill>
                <a:srgbClr val="EB6761"/>
              </a:solidFill>
            </a:endParaRPr>
          </a:p>
        </p:txBody>
      </p:sp>
    </p:spTree>
    <p:extLst>
      <p:ext uri="{BB962C8B-B14F-4D97-AF65-F5344CB8AC3E}">
        <p14:creationId xmlns:p14="http://schemas.microsoft.com/office/powerpoint/2010/main" val="22508100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rtoon of three Japanese people on the Tokyo subway">
            <a:extLst>
              <a:ext uri="{FF2B5EF4-FFF2-40B4-BE49-F238E27FC236}">
                <a16:creationId xmlns:a16="http://schemas.microsoft.com/office/drawing/2014/main" id="{0DEDF25F-AD2B-4328-8096-882E24D7D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 y="193040"/>
            <a:ext cx="467360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ketch of Japanese commuters riding the subway">
            <a:extLst>
              <a:ext uri="{FF2B5EF4-FFF2-40B4-BE49-F238E27FC236}">
                <a16:creationId xmlns:a16="http://schemas.microsoft.com/office/drawing/2014/main" id="{A408FFC2-DBA1-478A-9B18-0E4BEC478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240" y="193040"/>
            <a:ext cx="5020034" cy="37388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ketch of a Japanese Shinkansen at a train platform">
            <a:extLst>
              <a:ext uri="{FF2B5EF4-FFF2-40B4-BE49-F238E27FC236}">
                <a16:creationId xmlns:a16="http://schemas.microsoft.com/office/drawing/2014/main" id="{B256786E-C97E-4F1C-80B4-CF5CDFCF32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 y="3737742"/>
            <a:ext cx="3876040" cy="29272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1B8EF8C-9422-4BB7-A8E1-7BC38CB105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3841" y="3925583"/>
            <a:ext cx="4074159" cy="293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6527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C66860A-3C34-41A6-96D2-E8FE6E20D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223" y="248920"/>
            <a:ext cx="4685367" cy="36922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9C4B585-E524-4776-86D3-AA36F152B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1920" y="243840"/>
            <a:ext cx="5273040" cy="3697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793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rawing of a sushi ekiben Japanese train station food">
            <a:extLst>
              <a:ext uri="{FF2B5EF4-FFF2-40B4-BE49-F238E27FC236}">
                <a16:creationId xmlns:a16="http://schemas.microsoft.com/office/drawing/2014/main" id="{4BE69CB2-296B-4255-B98C-1EFA48CED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223" y="304800"/>
            <a:ext cx="4295457" cy="33267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Drawing of Japanese ekiben with sliced wagyu beef">
            <a:extLst>
              <a:ext uri="{FF2B5EF4-FFF2-40B4-BE49-F238E27FC236}">
                <a16:creationId xmlns:a16="http://schemas.microsoft.com/office/drawing/2014/main" id="{597F46AB-86D2-4393-9DB8-7623295F5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473" y="0"/>
            <a:ext cx="4685367" cy="40216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72998D5E-B04C-426D-9315-6908FC8576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223" y="3429000"/>
            <a:ext cx="4609719" cy="33223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rawing of an ekiben self heating hot bento box">
            <a:extLst>
              <a:ext uri="{FF2B5EF4-FFF2-40B4-BE49-F238E27FC236}">
                <a16:creationId xmlns:a16="http://schemas.microsoft.com/office/drawing/2014/main" id="{4E48515C-87A1-44A7-A661-6E51C49DE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040" y="3261809"/>
            <a:ext cx="4073185" cy="3596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719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0" descr="MRT System Map from 2020 with the opening of the Thomson-East Coast Line">
            <a:extLst>
              <a:ext uri="{FF2B5EF4-FFF2-40B4-BE49-F238E27FC236}">
                <a16:creationId xmlns:a16="http://schemas.microsoft.com/office/drawing/2014/main" id="{E3066A83-F28D-43A4-90E3-4D8954C33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0097"/>
          <a:stretch/>
        </p:blipFill>
        <p:spPr bwMode="auto">
          <a:xfrm>
            <a:off x="3732829" y="2426357"/>
            <a:ext cx="4726339" cy="377648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Connectivity For All</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r>
              <a:rPr lang="en-SG" sz="2100" dirty="0"/>
              <a:t>Singapore’s booming MRT Network has long been a priority for the nation </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8</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837125"/>
            <a:ext cx="10790873" cy="51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SG" b="1" dirty="0">
                <a:solidFill>
                  <a:schemeClr val="tx1"/>
                </a:solidFill>
              </a:rPr>
              <a:t>Since its </a:t>
            </a:r>
            <a:r>
              <a:rPr lang="en-SG" b="1" dirty="0">
                <a:solidFill>
                  <a:srgbClr val="EB6761"/>
                </a:solidFill>
              </a:rPr>
              <a:t>conceptualisation in 1972</a:t>
            </a:r>
            <a:r>
              <a:rPr lang="en-SG" b="1" dirty="0">
                <a:solidFill>
                  <a:schemeClr val="tx1"/>
                </a:solidFill>
              </a:rPr>
              <a:t>, the MRT system has played an </a:t>
            </a:r>
            <a:r>
              <a:rPr lang="en-SG" b="1" dirty="0">
                <a:solidFill>
                  <a:srgbClr val="EB6761"/>
                </a:solidFill>
              </a:rPr>
              <a:t>integral role in citizens’ lives </a:t>
            </a:r>
          </a:p>
        </p:txBody>
      </p:sp>
      <p:sp>
        <p:nvSpPr>
          <p:cNvPr id="10" name="Rectangle 9">
            <a:extLst>
              <a:ext uri="{FF2B5EF4-FFF2-40B4-BE49-F238E27FC236}">
                <a16:creationId xmlns:a16="http://schemas.microsoft.com/office/drawing/2014/main" id="{1ED38A93-C9B1-4E56-9B60-F8390050F1F3}"/>
              </a:ext>
            </a:extLst>
          </p:cNvPr>
          <p:cNvSpPr/>
          <p:nvPr/>
        </p:nvSpPr>
        <p:spPr>
          <a:xfrm>
            <a:off x="1131631" y="4005923"/>
            <a:ext cx="2682815" cy="617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solidFill>
                  <a:schemeClr val="tx1"/>
                </a:solidFill>
              </a:rPr>
              <a:t>2020</a:t>
            </a:r>
          </a:p>
        </p:txBody>
      </p:sp>
    </p:spTree>
    <p:extLst>
      <p:ext uri="{BB962C8B-B14F-4D97-AF65-F5344CB8AC3E}">
        <p14:creationId xmlns:p14="http://schemas.microsoft.com/office/powerpoint/2010/main" val="2373719989"/>
      </p:ext>
    </p:extLst>
  </p:cSld>
  <p:clrMapOvr>
    <a:masterClrMapping/>
  </p:clrMapOvr>
  <mc:AlternateContent xmlns:mc="http://schemas.openxmlformats.org/markup-compatibility/2006">
    <mc:Choice xmlns:p14="http://schemas.microsoft.com/office/powerpoint/2010/main" Requires="p14">
      <p:transition p14:dur="200" advClick="0" advTm="100">
        <p:fade/>
      </p:transition>
    </mc:Choice>
    <mc:Fallback>
      <p:transition advClick="0" advTm="10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rawing of 7/11 onigiri rice balls">
            <a:extLst>
              <a:ext uri="{FF2B5EF4-FFF2-40B4-BE49-F238E27FC236}">
                <a16:creationId xmlns:a16="http://schemas.microsoft.com/office/drawing/2014/main" id="{8342B374-58EA-4C55-974E-357757FDB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161" y="147743"/>
            <a:ext cx="4551680" cy="367453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6D5B813-43A0-409D-8EFC-7968FC8C8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4895" y="323850"/>
            <a:ext cx="4418224" cy="332232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Getting-around-Tokyo">
            <a:extLst>
              <a:ext uri="{FF2B5EF4-FFF2-40B4-BE49-F238E27FC236}">
                <a16:creationId xmlns:a16="http://schemas.microsoft.com/office/drawing/2014/main" id="{AE79A70F-9292-4E52-AA94-55FDED373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0312" y="3790950"/>
            <a:ext cx="7191375"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8458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atching The Paris Metro - Doodlewash®">
            <a:extLst>
              <a:ext uri="{FF2B5EF4-FFF2-40B4-BE49-F238E27FC236}">
                <a16:creationId xmlns:a16="http://schemas.microsoft.com/office/drawing/2014/main" id="{7C305467-E53F-43ED-91BC-F0BCB844D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240" y="525145"/>
            <a:ext cx="5191760" cy="3437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185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6813827E-68DB-4EA8-A3D2-B296B1E74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9492" y="2394552"/>
            <a:ext cx="4873011" cy="3840096"/>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Connectivity For All</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r>
              <a:rPr lang="en-SG" sz="2100" dirty="0"/>
              <a:t>Singapore’s booming MRT Network has long been a priority for the nation </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9</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837125"/>
            <a:ext cx="10790873" cy="51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SG" b="1" dirty="0">
                <a:solidFill>
                  <a:schemeClr val="tx1"/>
                </a:solidFill>
              </a:rPr>
              <a:t>Since its </a:t>
            </a:r>
            <a:r>
              <a:rPr lang="en-SG" b="1" dirty="0">
                <a:solidFill>
                  <a:srgbClr val="EB6761"/>
                </a:solidFill>
              </a:rPr>
              <a:t>conceptualisation in 1972</a:t>
            </a:r>
            <a:r>
              <a:rPr lang="en-SG" b="1" dirty="0">
                <a:solidFill>
                  <a:schemeClr val="tx1"/>
                </a:solidFill>
              </a:rPr>
              <a:t>, the MRT system has played an </a:t>
            </a:r>
            <a:r>
              <a:rPr lang="en-SG" b="1" dirty="0">
                <a:solidFill>
                  <a:srgbClr val="EB6761"/>
                </a:solidFill>
              </a:rPr>
              <a:t>integral role in citizens’ lives </a:t>
            </a:r>
          </a:p>
        </p:txBody>
      </p:sp>
      <p:sp>
        <p:nvSpPr>
          <p:cNvPr id="10" name="Rectangle 9">
            <a:extLst>
              <a:ext uri="{FF2B5EF4-FFF2-40B4-BE49-F238E27FC236}">
                <a16:creationId xmlns:a16="http://schemas.microsoft.com/office/drawing/2014/main" id="{1ED38A93-C9B1-4E56-9B60-F8390050F1F3}"/>
              </a:ext>
            </a:extLst>
          </p:cNvPr>
          <p:cNvSpPr/>
          <p:nvPr/>
        </p:nvSpPr>
        <p:spPr>
          <a:xfrm>
            <a:off x="1131631" y="4005923"/>
            <a:ext cx="2682815" cy="617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solidFill>
                  <a:schemeClr val="tx1"/>
                </a:solidFill>
              </a:rPr>
              <a:t>2030</a:t>
            </a:r>
          </a:p>
        </p:txBody>
      </p:sp>
    </p:spTree>
    <p:extLst>
      <p:ext uri="{BB962C8B-B14F-4D97-AF65-F5344CB8AC3E}">
        <p14:creationId xmlns:p14="http://schemas.microsoft.com/office/powerpoint/2010/main" val="860718896"/>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venir Next LT Pro "/>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4280</TotalTime>
  <Words>4469</Words>
  <Application>Microsoft Office PowerPoint</Application>
  <PresentationFormat>Widescreen</PresentationFormat>
  <Paragraphs>799</Paragraphs>
  <Slides>81</Slides>
  <Notes>37</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81</vt:i4>
      </vt:variant>
    </vt:vector>
  </HeadingPairs>
  <TitlesOfParts>
    <vt:vector size="92" baseType="lpstr">
      <vt:lpstr>Avenir Next LT Pro </vt:lpstr>
      <vt:lpstr>Arial</vt:lpstr>
      <vt:lpstr>Arial</vt:lpstr>
      <vt:lpstr>Avenir Next LT Pro</vt:lpstr>
      <vt:lpstr>Avenir Next LT Pro Demi</vt:lpstr>
      <vt:lpstr>Calibri</vt:lpstr>
      <vt:lpstr>Cambria Math</vt:lpstr>
      <vt:lpstr>Century Gothic</vt:lpstr>
      <vt:lpstr>Open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#TONG MIN, GRACE#</dc:creator>
  <cp:lastModifiedBy>#TONG MIN, GRACE#</cp:lastModifiedBy>
  <cp:revision>31</cp:revision>
  <dcterms:created xsi:type="dcterms:W3CDTF">2022-04-20T15:05:22Z</dcterms:created>
  <dcterms:modified xsi:type="dcterms:W3CDTF">2022-04-24T15:54:21Z</dcterms:modified>
</cp:coreProperties>
</file>